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471" r:id="rId3"/>
    <p:sldId id="472" r:id="rId5"/>
    <p:sldId id="482" r:id="rId6"/>
    <p:sldId id="476" r:id="rId7"/>
    <p:sldId id="503" r:id="rId8"/>
    <p:sldId id="504" r:id="rId9"/>
    <p:sldId id="505" r:id="rId10"/>
    <p:sldId id="506" r:id="rId11"/>
    <p:sldId id="483" r:id="rId12"/>
    <p:sldId id="469" r:id="rId13"/>
    <p:sldId id="518" r:id="rId14"/>
    <p:sldId id="484" r:id="rId15"/>
    <p:sldId id="474" r:id="rId16"/>
    <p:sldId id="527" r:id="rId17"/>
    <p:sldId id="528" r:id="rId18"/>
    <p:sldId id="529" r:id="rId19"/>
    <p:sldId id="537" r:id="rId20"/>
    <p:sldId id="508" r:id="rId21"/>
    <p:sldId id="546" r:id="rId22"/>
    <p:sldId id="547" r:id="rId23"/>
    <p:sldId id="548" r:id="rId24"/>
    <p:sldId id="485" r:id="rId25"/>
    <p:sldId id="389" r:id="rId26"/>
    <p:sldId id="530" r:id="rId27"/>
    <p:sldId id="377" r:id="rId28"/>
    <p:sldId id="477" r:id="rId29"/>
    <p:sldId id="48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6A868F"/>
    <a:srgbClr val="003760"/>
    <a:srgbClr val="71B7CD"/>
    <a:srgbClr val="576271"/>
    <a:srgbClr val="E6DEB9"/>
    <a:srgbClr val="92C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94660"/>
  </p:normalViewPr>
  <p:slideViewPr>
    <p:cSldViewPr>
      <p:cViewPr varScale="1">
        <p:scale>
          <a:sx n="81" d="100"/>
          <a:sy n="81" d="100"/>
        </p:scale>
        <p:origin x="768" y="67"/>
      </p:cViewPr>
      <p:guideLst>
        <p:guide orient="horz" pos="2241"/>
        <p:guide pos="375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5BF20-DF3B-4089-A157-C423B8194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9" Type="http://schemas.openxmlformats.org/officeDocument/2006/relationships/tags" Target="../tags/tag98.xml"/><Relationship Id="rId98" Type="http://schemas.openxmlformats.org/officeDocument/2006/relationships/tags" Target="../tags/tag97.xml"/><Relationship Id="rId97" Type="http://schemas.openxmlformats.org/officeDocument/2006/relationships/tags" Target="../tags/tag96.xml"/><Relationship Id="rId96" Type="http://schemas.openxmlformats.org/officeDocument/2006/relationships/tags" Target="../tags/tag95.xml"/><Relationship Id="rId95" Type="http://schemas.openxmlformats.org/officeDocument/2006/relationships/tags" Target="../tags/tag94.xml"/><Relationship Id="rId94" Type="http://schemas.openxmlformats.org/officeDocument/2006/relationships/tags" Target="../tags/tag93.xml"/><Relationship Id="rId93" Type="http://schemas.openxmlformats.org/officeDocument/2006/relationships/tags" Target="../tags/tag92.xml"/><Relationship Id="rId92" Type="http://schemas.openxmlformats.org/officeDocument/2006/relationships/tags" Target="../tags/tag91.xml"/><Relationship Id="rId91" Type="http://schemas.openxmlformats.org/officeDocument/2006/relationships/tags" Target="../tags/tag90.xml"/><Relationship Id="rId90" Type="http://schemas.openxmlformats.org/officeDocument/2006/relationships/tags" Target="../tags/tag89.xml"/><Relationship Id="rId9" Type="http://schemas.openxmlformats.org/officeDocument/2006/relationships/tags" Target="../tags/tag8.xml"/><Relationship Id="rId89" Type="http://schemas.openxmlformats.org/officeDocument/2006/relationships/tags" Target="../tags/tag88.xml"/><Relationship Id="rId88" Type="http://schemas.openxmlformats.org/officeDocument/2006/relationships/tags" Target="../tags/tag87.xml"/><Relationship Id="rId87" Type="http://schemas.openxmlformats.org/officeDocument/2006/relationships/tags" Target="../tags/tag86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2" Type="http://schemas.openxmlformats.org/officeDocument/2006/relationships/tags" Target="../tags/tag141.xml"/><Relationship Id="rId141" Type="http://schemas.openxmlformats.org/officeDocument/2006/relationships/tags" Target="../tags/tag140.xml"/><Relationship Id="rId140" Type="http://schemas.openxmlformats.org/officeDocument/2006/relationships/tags" Target="../tags/tag139.xml"/><Relationship Id="rId14" Type="http://schemas.openxmlformats.org/officeDocument/2006/relationships/tags" Target="../tags/tag13.xml"/><Relationship Id="rId139" Type="http://schemas.openxmlformats.org/officeDocument/2006/relationships/tags" Target="../tags/tag138.xml"/><Relationship Id="rId138" Type="http://schemas.openxmlformats.org/officeDocument/2006/relationships/tags" Target="../tags/tag137.xml"/><Relationship Id="rId137" Type="http://schemas.openxmlformats.org/officeDocument/2006/relationships/tags" Target="../tags/tag136.xml"/><Relationship Id="rId136" Type="http://schemas.openxmlformats.org/officeDocument/2006/relationships/tags" Target="../tags/tag135.xml"/><Relationship Id="rId135" Type="http://schemas.openxmlformats.org/officeDocument/2006/relationships/tags" Target="../tags/tag134.xml"/><Relationship Id="rId134" Type="http://schemas.openxmlformats.org/officeDocument/2006/relationships/tags" Target="../tags/tag133.xml"/><Relationship Id="rId133" Type="http://schemas.openxmlformats.org/officeDocument/2006/relationships/tags" Target="../tags/tag132.xml"/><Relationship Id="rId132" Type="http://schemas.openxmlformats.org/officeDocument/2006/relationships/tags" Target="../tags/tag131.xml"/><Relationship Id="rId131" Type="http://schemas.openxmlformats.org/officeDocument/2006/relationships/tags" Target="../tags/tag130.xml"/><Relationship Id="rId130" Type="http://schemas.openxmlformats.org/officeDocument/2006/relationships/tags" Target="../tags/tag129.xml"/><Relationship Id="rId13" Type="http://schemas.openxmlformats.org/officeDocument/2006/relationships/tags" Target="../tags/tag12.xml"/><Relationship Id="rId129" Type="http://schemas.openxmlformats.org/officeDocument/2006/relationships/tags" Target="../tags/tag128.xml"/><Relationship Id="rId128" Type="http://schemas.openxmlformats.org/officeDocument/2006/relationships/tags" Target="../tags/tag127.xml"/><Relationship Id="rId127" Type="http://schemas.openxmlformats.org/officeDocument/2006/relationships/tags" Target="../tags/tag126.xml"/><Relationship Id="rId126" Type="http://schemas.openxmlformats.org/officeDocument/2006/relationships/tags" Target="../tags/tag125.xml"/><Relationship Id="rId125" Type="http://schemas.openxmlformats.org/officeDocument/2006/relationships/tags" Target="../tags/tag124.xml"/><Relationship Id="rId124" Type="http://schemas.openxmlformats.org/officeDocument/2006/relationships/tags" Target="../tags/tag123.xml"/><Relationship Id="rId123" Type="http://schemas.openxmlformats.org/officeDocument/2006/relationships/tags" Target="../tags/tag122.xml"/><Relationship Id="rId122" Type="http://schemas.openxmlformats.org/officeDocument/2006/relationships/tags" Target="../tags/tag121.xml"/><Relationship Id="rId121" Type="http://schemas.openxmlformats.org/officeDocument/2006/relationships/tags" Target="../tags/tag120.xml"/><Relationship Id="rId120" Type="http://schemas.openxmlformats.org/officeDocument/2006/relationships/tags" Target="../tags/tag119.xml"/><Relationship Id="rId12" Type="http://schemas.openxmlformats.org/officeDocument/2006/relationships/tags" Target="../tags/tag11.xml"/><Relationship Id="rId119" Type="http://schemas.openxmlformats.org/officeDocument/2006/relationships/tags" Target="../tags/tag118.xml"/><Relationship Id="rId118" Type="http://schemas.openxmlformats.org/officeDocument/2006/relationships/tags" Target="../tags/tag117.xml"/><Relationship Id="rId117" Type="http://schemas.openxmlformats.org/officeDocument/2006/relationships/tags" Target="../tags/tag116.xml"/><Relationship Id="rId116" Type="http://schemas.openxmlformats.org/officeDocument/2006/relationships/tags" Target="../tags/tag115.xml"/><Relationship Id="rId115" Type="http://schemas.openxmlformats.org/officeDocument/2006/relationships/tags" Target="../tags/tag114.xml"/><Relationship Id="rId114" Type="http://schemas.openxmlformats.org/officeDocument/2006/relationships/tags" Target="../tags/tag113.xml"/><Relationship Id="rId113" Type="http://schemas.openxmlformats.org/officeDocument/2006/relationships/tags" Target="../tags/tag112.xml"/><Relationship Id="rId112" Type="http://schemas.openxmlformats.org/officeDocument/2006/relationships/tags" Target="../tags/tag111.xml"/><Relationship Id="rId111" Type="http://schemas.openxmlformats.org/officeDocument/2006/relationships/tags" Target="../tags/tag110.xml"/><Relationship Id="rId110" Type="http://schemas.openxmlformats.org/officeDocument/2006/relationships/tags" Target="../tags/tag109.xml"/><Relationship Id="rId11" Type="http://schemas.openxmlformats.org/officeDocument/2006/relationships/tags" Target="../tags/tag10.xml"/><Relationship Id="rId109" Type="http://schemas.openxmlformats.org/officeDocument/2006/relationships/tags" Target="../tags/tag108.xml"/><Relationship Id="rId108" Type="http://schemas.openxmlformats.org/officeDocument/2006/relationships/tags" Target="../tags/tag107.xml"/><Relationship Id="rId107" Type="http://schemas.openxmlformats.org/officeDocument/2006/relationships/tags" Target="../tags/tag106.xml"/><Relationship Id="rId106" Type="http://schemas.openxmlformats.org/officeDocument/2006/relationships/tags" Target="../tags/tag105.xml"/><Relationship Id="rId105" Type="http://schemas.openxmlformats.org/officeDocument/2006/relationships/tags" Target="../tags/tag104.xml"/><Relationship Id="rId104" Type="http://schemas.openxmlformats.org/officeDocument/2006/relationships/tags" Target="../tags/tag103.xml"/><Relationship Id="rId103" Type="http://schemas.openxmlformats.org/officeDocument/2006/relationships/tags" Target="../tags/tag102.xml"/><Relationship Id="rId102" Type="http://schemas.openxmlformats.org/officeDocument/2006/relationships/tags" Target="../tags/tag101.xml"/><Relationship Id="rId101" Type="http://schemas.openxmlformats.org/officeDocument/2006/relationships/tags" Target="../tags/tag100.xml"/><Relationship Id="rId100" Type="http://schemas.openxmlformats.org/officeDocument/2006/relationships/tags" Target="../tags/tag99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9" Type="http://schemas.openxmlformats.org/officeDocument/2006/relationships/tags" Target="../tags/tag558.xml"/><Relationship Id="rId98" Type="http://schemas.openxmlformats.org/officeDocument/2006/relationships/tags" Target="../tags/tag557.xml"/><Relationship Id="rId97" Type="http://schemas.openxmlformats.org/officeDocument/2006/relationships/tags" Target="../tags/tag556.xml"/><Relationship Id="rId96" Type="http://schemas.openxmlformats.org/officeDocument/2006/relationships/tags" Target="../tags/tag555.xml"/><Relationship Id="rId95" Type="http://schemas.openxmlformats.org/officeDocument/2006/relationships/tags" Target="../tags/tag554.xml"/><Relationship Id="rId94" Type="http://schemas.openxmlformats.org/officeDocument/2006/relationships/tags" Target="../tags/tag553.xml"/><Relationship Id="rId93" Type="http://schemas.openxmlformats.org/officeDocument/2006/relationships/tags" Target="../tags/tag552.xml"/><Relationship Id="rId92" Type="http://schemas.openxmlformats.org/officeDocument/2006/relationships/tags" Target="../tags/tag551.xml"/><Relationship Id="rId91" Type="http://schemas.openxmlformats.org/officeDocument/2006/relationships/tags" Target="../tags/tag550.xml"/><Relationship Id="rId90" Type="http://schemas.openxmlformats.org/officeDocument/2006/relationships/tags" Target="../tags/tag549.xml"/><Relationship Id="rId9" Type="http://schemas.openxmlformats.org/officeDocument/2006/relationships/tags" Target="../tags/tag468.xml"/><Relationship Id="rId89" Type="http://schemas.openxmlformats.org/officeDocument/2006/relationships/tags" Target="../tags/tag548.xml"/><Relationship Id="rId88" Type="http://schemas.openxmlformats.org/officeDocument/2006/relationships/tags" Target="../tags/tag547.xml"/><Relationship Id="rId87" Type="http://schemas.openxmlformats.org/officeDocument/2006/relationships/tags" Target="../tags/tag546.xml"/><Relationship Id="rId86" Type="http://schemas.openxmlformats.org/officeDocument/2006/relationships/tags" Target="../tags/tag545.xml"/><Relationship Id="rId85" Type="http://schemas.openxmlformats.org/officeDocument/2006/relationships/tags" Target="../tags/tag544.xml"/><Relationship Id="rId84" Type="http://schemas.openxmlformats.org/officeDocument/2006/relationships/tags" Target="../tags/tag543.xml"/><Relationship Id="rId83" Type="http://schemas.openxmlformats.org/officeDocument/2006/relationships/tags" Target="../tags/tag542.xml"/><Relationship Id="rId82" Type="http://schemas.openxmlformats.org/officeDocument/2006/relationships/tags" Target="../tags/tag541.xml"/><Relationship Id="rId81" Type="http://schemas.openxmlformats.org/officeDocument/2006/relationships/tags" Target="../tags/tag540.xml"/><Relationship Id="rId80" Type="http://schemas.openxmlformats.org/officeDocument/2006/relationships/tags" Target="../tags/tag539.xml"/><Relationship Id="rId8" Type="http://schemas.openxmlformats.org/officeDocument/2006/relationships/tags" Target="../tags/tag467.xml"/><Relationship Id="rId79" Type="http://schemas.openxmlformats.org/officeDocument/2006/relationships/tags" Target="../tags/tag538.xml"/><Relationship Id="rId78" Type="http://schemas.openxmlformats.org/officeDocument/2006/relationships/tags" Target="../tags/tag537.xml"/><Relationship Id="rId77" Type="http://schemas.openxmlformats.org/officeDocument/2006/relationships/tags" Target="../tags/tag536.xml"/><Relationship Id="rId76" Type="http://schemas.openxmlformats.org/officeDocument/2006/relationships/tags" Target="../tags/tag535.xml"/><Relationship Id="rId75" Type="http://schemas.openxmlformats.org/officeDocument/2006/relationships/tags" Target="../tags/tag534.xml"/><Relationship Id="rId74" Type="http://schemas.openxmlformats.org/officeDocument/2006/relationships/tags" Target="../tags/tag533.xml"/><Relationship Id="rId73" Type="http://schemas.openxmlformats.org/officeDocument/2006/relationships/tags" Target="../tags/tag532.xml"/><Relationship Id="rId72" Type="http://schemas.openxmlformats.org/officeDocument/2006/relationships/tags" Target="../tags/tag531.xml"/><Relationship Id="rId71" Type="http://schemas.openxmlformats.org/officeDocument/2006/relationships/tags" Target="../tags/tag530.xml"/><Relationship Id="rId70" Type="http://schemas.openxmlformats.org/officeDocument/2006/relationships/tags" Target="../tags/tag529.xml"/><Relationship Id="rId7" Type="http://schemas.openxmlformats.org/officeDocument/2006/relationships/tags" Target="../tags/tag466.xml"/><Relationship Id="rId69" Type="http://schemas.openxmlformats.org/officeDocument/2006/relationships/tags" Target="../tags/tag528.xml"/><Relationship Id="rId68" Type="http://schemas.openxmlformats.org/officeDocument/2006/relationships/tags" Target="../tags/tag527.xml"/><Relationship Id="rId67" Type="http://schemas.openxmlformats.org/officeDocument/2006/relationships/tags" Target="../tags/tag526.xml"/><Relationship Id="rId66" Type="http://schemas.openxmlformats.org/officeDocument/2006/relationships/tags" Target="../tags/tag525.xml"/><Relationship Id="rId65" Type="http://schemas.openxmlformats.org/officeDocument/2006/relationships/tags" Target="../tags/tag524.xml"/><Relationship Id="rId64" Type="http://schemas.openxmlformats.org/officeDocument/2006/relationships/tags" Target="../tags/tag523.xml"/><Relationship Id="rId63" Type="http://schemas.openxmlformats.org/officeDocument/2006/relationships/tags" Target="../tags/tag522.xml"/><Relationship Id="rId62" Type="http://schemas.openxmlformats.org/officeDocument/2006/relationships/tags" Target="../tags/tag521.xml"/><Relationship Id="rId61" Type="http://schemas.openxmlformats.org/officeDocument/2006/relationships/tags" Target="../tags/tag520.xml"/><Relationship Id="rId60" Type="http://schemas.openxmlformats.org/officeDocument/2006/relationships/tags" Target="../tags/tag519.xml"/><Relationship Id="rId6" Type="http://schemas.openxmlformats.org/officeDocument/2006/relationships/tags" Target="../tags/tag465.xml"/><Relationship Id="rId59" Type="http://schemas.openxmlformats.org/officeDocument/2006/relationships/tags" Target="../tags/tag518.xml"/><Relationship Id="rId58" Type="http://schemas.openxmlformats.org/officeDocument/2006/relationships/tags" Target="../tags/tag517.xml"/><Relationship Id="rId57" Type="http://schemas.openxmlformats.org/officeDocument/2006/relationships/tags" Target="../tags/tag516.xml"/><Relationship Id="rId56" Type="http://schemas.openxmlformats.org/officeDocument/2006/relationships/tags" Target="../tags/tag515.xml"/><Relationship Id="rId55" Type="http://schemas.openxmlformats.org/officeDocument/2006/relationships/tags" Target="../tags/tag514.xml"/><Relationship Id="rId54" Type="http://schemas.openxmlformats.org/officeDocument/2006/relationships/tags" Target="../tags/tag513.xml"/><Relationship Id="rId53" Type="http://schemas.openxmlformats.org/officeDocument/2006/relationships/tags" Target="../tags/tag512.xml"/><Relationship Id="rId52" Type="http://schemas.openxmlformats.org/officeDocument/2006/relationships/tags" Target="../tags/tag511.xml"/><Relationship Id="rId51" Type="http://schemas.openxmlformats.org/officeDocument/2006/relationships/tags" Target="../tags/tag510.xml"/><Relationship Id="rId50" Type="http://schemas.openxmlformats.org/officeDocument/2006/relationships/tags" Target="../tags/tag509.xml"/><Relationship Id="rId5" Type="http://schemas.openxmlformats.org/officeDocument/2006/relationships/tags" Target="../tags/tag464.xml"/><Relationship Id="rId49" Type="http://schemas.openxmlformats.org/officeDocument/2006/relationships/tags" Target="../tags/tag508.xml"/><Relationship Id="rId48" Type="http://schemas.openxmlformats.org/officeDocument/2006/relationships/tags" Target="../tags/tag507.xml"/><Relationship Id="rId47" Type="http://schemas.openxmlformats.org/officeDocument/2006/relationships/tags" Target="../tags/tag506.xml"/><Relationship Id="rId46" Type="http://schemas.openxmlformats.org/officeDocument/2006/relationships/tags" Target="../tags/tag505.xml"/><Relationship Id="rId45" Type="http://schemas.openxmlformats.org/officeDocument/2006/relationships/tags" Target="../tags/tag504.xml"/><Relationship Id="rId44" Type="http://schemas.openxmlformats.org/officeDocument/2006/relationships/tags" Target="../tags/tag503.xml"/><Relationship Id="rId43" Type="http://schemas.openxmlformats.org/officeDocument/2006/relationships/tags" Target="../tags/tag502.xml"/><Relationship Id="rId42" Type="http://schemas.openxmlformats.org/officeDocument/2006/relationships/tags" Target="../tags/tag501.xml"/><Relationship Id="rId41" Type="http://schemas.openxmlformats.org/officeDocument/2006/relationships/tags" Target="../tags/tag500.xml"/><Relationship Id="rId40" Type="http://schemas.openxmlformats.org/officeDocument/2006/relationships/tags" Target="../tags/tag499.xml"/><Relationship Id="rId4" Type="http://schemas.openxmlformats.org/officeDocument/2006/relationships/tags" Target="../tags/tag463.xml"/><Relationship Id="rId39" Type="http://schemas.openxmlformats.org/officeDocument/2006/relationships/tags" Target="../tags/tag498.xml"/><Relationship Id="rId38" Type="http://schemas.openxmlformats.org/officeDocument/2006/relationships/tags" Target="../tags/tag497.xml"/><Relationship Id="rId37" Type="http://schemas.openxmlformats.org/officeDocument/2006/relationships/tags" Target="../tags/tag496.xml"/><Relationship Id="rId36" Type="http://schemas.openxmlformats.org/officeDocument/2006/relationships/tags" Target="../tags/tag495.xml"/><Relationship Id="rId35" Type="http://schemas.openxmlformats.org/officeDocument/2006/relationships/tags" Target="../tags/tag494.xml"/><Relationship Id="rId34" Type="http://schemas.openxmlformats.org/officeDocument/2006/relationships/tags" Target="../tags/tag493.xml"/><Relationship Id="rId33" Type="http://schemas.openxmlformats.org/officeDocument/2006/relationships/tags" Target="../tags/tag492.xml"/><Relationship Id="rId32" Type="http://schemas.openxmlformats.org/officeDocument/2006/relationships/tags" Target="../tags/tag491.xml"/><Relationship Id="rId31" Type="http://schemas.openxmlformats.org/officeDocument/2006/relationships/tags" Target="../tags/tag490.xml"/><Relationship Id="rId30" Type="http://schemas.openxmlformats.org/officeDocument/2006/relationships/tags" Target="../tags/tag489.xml"/><Relationship Id="rId3" Type="http://schemas.openxmlformats.org/officeDocument/2006/relationships/tags" Target="../tags/tag462.xml"/><Relationship Id="rId29" Type="http://schemas.openxmlformats.org/officeDocument/2006/relationships/tags" Target="../tags/tag488.xml"/><Relationship Id="rId28" Type="http://schemas.openxmlformats.org/officeDocument/2006/relationships/tags" Target="../tags/tag487.xml"/><Relationship Id="rId27" Type="http://schemas.openxmlformats.org/officeDocument/2006/relationships/tags" Target="../tags/tag486.xml"/><Relationship Id="rId26" Type="http://schemas.openxmlformats.org/officeDocument/2006/relationships/tags" Target="../tags/tag485.xml"/><Relationship Id="rId25" Type="http://schemas.openxmlformats.org/officeDocument/2006/relationships/tags" Target="../tags/tag484.xml"/><Relationship Id="rId24" Type="http://schemas.openxmlformats.org/officeDocument/2006/relationships/tags" Target="../tags/tag483.xml"/><Relationship Id="rId23" Type="http://schemas.openxmlformats.org/officeDocument/2006/relationships/tags" Target="../tags/tag482.xml"/><Relationship Id="rId22" Type="http://schemas.openxmlformats.org/officeDocument/2006/relationships/tags" Target="../tags/tag481.xml"/><Relationship Id="rId21" Type="http://schemas.openxmlformats.org/officeDocument/2006/relationships/tags" Target="../tags/tag480.xml"/><Relationship Id="rId20" Type="http://schemas.openxmlformats.org/officeDocument/2006/relationships/tags" Target="../tags/tag479.xml"/><Relationship Id="rId2" Type="http://schemas.openxmlformats.org/officeDocument/2006/relationships/tags" Target="../tags/tag461.xml"/><Relationship Id="rId19" Type="http://schemas.openxmlformats.org/officeDocument/2006/relationships/tags" Target="../tags/tag478.xml"/><Relationship Id="rId18" Type="http://schemas.openxmlformats.org/officeDocument/2006/relationships/tags" Target="../tags/tag477.xml"/><Relationship Id="rId17" Type="http://schemas.openxmlformats.org/officeDocument/2006/relationships/tags" Target="../tags/tag476.xml"/><Relationship Id="rId16" Type="http://schemas.openxmlformats.org/officeDocument/2006/relationships/tags" Target="../tags/tag475.xml"/><Relationship Id="rId15" Type="http://schemas.openxmlformats.org/officeDocument/2006/relationships/tags" Target="../tags/tag474.xml"/><Relationship Id="rId14" Type="http://schemas.openxmlformats.org/officeDocument/2006/relationships/tags" Target="../tags/tag473.xml"/><Relationship Id="rId137" Type="http://schemas.openxmlformats.org/officeDocument/2006/relationships/tags" Target="../tags/tag596.xml"/><Relationship Id="rId136" Type="http://schemas.openxmlformats.org/officeDocument/2006/relationships/tags" Target="../tags/tag595.xml"/><Relationship Id="rId135" Type="http://schemas.openxmlformats.org/officeDocument/2006/relationships/tags" Target="../tags/tag594.xml"/><Relationship Id="rId134" Type="http://schemas.openxmlformats.org/officeDocument/2006/relationships/tags" Target="../tags/tag593.xml"/><Relationship Id="rId133" Type="http://schemas.openxmlformats.org/officeDocument/2006/relationships/tags" Target="../tags/tag592.xml"/><Relationship Id="rId132" Type="http://schemas.openxmlformats.org/officeDocument/2006/relationships/tags" Target="../tags/tag591.xml"/><Relationship Id="rId131" Type="http://schemas.openxmlformats.org/officeDocument/2006/relationships/tags" Target="../tags/tag590.xml"/><Relationship Id="rId130" Type="http://schemas.openxmlformats.org/officeDocument/2006/relationships/tags" Target="../tags/tag589.xml"/><Relationship Id="rId13" Type="http://schemas.openxmlformats.org/officeDocument/2006/relationships/tags" Target="../tags/tag472.xml"/><Relationship Id="rId129" Type="http://schemas.openxmlformats.org/officeDocument/2006/relationships/tags" Target="../tags/tag588.xml"/><Relationship Id="rId128" Type="http://schemas.openxmlformats.org/officeDocument/2006/relationships/tags" Target="../tags/tag587.xml"/><Relationship Id="rId127" Type="http://schemas.openxmlformats.org/officeDocument/2006/relationships/tags" Target="../tags/tag586.xml"/><Relationship Id="rId126" Type="http://schemas.openxmlformats.org/officeDocument/2006/relationships/tags" Target="../tags/tag585.xml"/><Relationship Id="rId125" Type="http://schemas.openxmlformats.org/officeDocument/2006/relationships/tags" Target="../tags/tag584.xml"/><Relationship Id="rId124" Type="http://schemas.openxmlformats.org/officeDocument/2006/relationships/tags" Target="../tags/tag583.xml"/><Relationship Id="rId123" Type="http://schemas.openxmlformats.org/officeDocument/2006/relationships/tags" Target="../tags/tag582.xml"/><Relationship Id="rId122" Type="http://schemas.openxmlformats.org/officeDocument/2006/relationships/tags" Target="../tags/tag581.xml"/><Relationship Id="rId121" Type="http://schemas.openxmlformats.org/officeDocument/2006/relationships/tags" Target="../tags/tag580.xml"/><Relationship Id="rId120" Type="http://schemas.openxmlformats.org/officeDocument/2006/relationships/tags" Target="../tags/tag579.xml"/><Relationship Id="rId12" Type="http://schemas.openxmlformats.org/officeDocument/2006/relationships/tags" Target="../tags/tag471.xml"/><Relationship Id="rId119" Type="http://schemas.openxmlformats.org/officeDocument/2006/relationships/tags" Target="../tags/tag578.xml"/><Relationship Id="rId118" Type="http://schemas.openxmlformats.org/officeDocument/2006/relationships/tags" Target="../tags/tag577.xml"/><Relationship Id="rId117" Type="http://schemas.openxmlformats.org/officeDocument/2006/relationships/tags" Target="../tags/tag576.xml"/><Relationship Id="rId116" Type="http://schemas.openxmlformats.org/officeDocument/2006/relationships/tags" Target="../tags/tag575.xml"/><Relationship Id="rId115" Type="http://schemas.openxmlformats.org/officeDocument/2006/relationships/tags" Target="../tags/tag574.xml"/><Relationship Id="rId114" Type="http://schemas.openxmlformats.org/officeDocument/2006/relationships/tags" Target="../tags/tag573.xml"/><Relationship Id="rId113" Type="http://schemas.openxmlformats.org/officeDocument/2006/relationships/tags" Target="../tags/tag572.xml"/><Relationship Id="rId112" Type="http://schemas.openxmlformats.org/officeDocument/2006/relationships/tags" Target="../tags/tag571.xml"/><Relationship Id="rId111" Type="http://schemas.openxmlformats.org/officeDocument/2006/relationships/tags" Target="../tags/tag570.xml"/><Relationship Id="rId110" Type="http://schemas.openxmlformats.org/officeDocument/2006/relationships/tags" Target="../tags/tag569.xml"/><Relationship Id="rId11" Type="http://schemas.openxmlformats.org/officeDocument/2006/relationships/tags" Target="../tags/tag470.xml"/><Relationship Id="rId109" Type="http://schemas.openxmlformats.org/officeDocument/2006/relationships/tags" Target="../tags/tag568.xml"/><Relationship Id="rId108" Type="http://schemas.openxmlformats.org/officeDocument/2006/relationships/tags" Target="../tags/tag567.xml"/><Relationship Id="rId107" Type="http://schemas.openxmlformats.org/officeDocument/2006/relationships/tags" Target="../tags/tag566.xml"/><Relationship Id="rId106" Type="http://schemas.openxmlformats.org/officeDocument/2006/relationships/tags" Target="../tags/tag565.xml"/><Relationship Id="rId105" Type="http://schemas.openxmlformats.org/officeDocument/2006/relationships/tags" Target="../tags/tag564.xml"/><Relationship Id="rId104" Type="http://schemas.openxmlformats.org/officeDocument/2006/relationships/tags" Target="../tags/tag563.xml"/><Relationship Id="rId103" Type="http://schemas.openxmlformats.org/officeDocument/2006/relationships/tags" Target="../tags/tag562.xml"/><Relationship Id="rId102" Type="http://schemas.openxmlformats.org/officeDocument/2006/relationships/tags" Target="../tags/tag561.xml"/><Relationship Id="rId101" Type="http://schemas.openxmlformats.org/officeDocument/2006/relationships/tags" Target="../tags/tag560.xml"/><Relationship Id="rId100" Type="http://schemas.openxmlformats.org/officeDocument/2006/relationships/tags" Target="../tags/tag559.xml"/><Relationship Id="rId10" Type="http://schemas.openxmlformats.org/officeDocument/2006/relationships/tags" Target="../tags/tag46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9" Type="http://schemas.openxmlformats.org/officeDocument/2006/relationships/tags" Target="../tags/tag239.xml"/><Relationship Id="rId98" Type="http://schemas.openxmlformats.org/officeDocument/2006/relationships/tags" Target="../tags/tag238.xml"/><Relationship Id="rId97" Type="http://schemas.openxmlformats.org/officeDocument/2006/relationships/tags" Target="../tags/tag237.xml"/><Relationship Id="rId96" Type="http://schemas.openxmlformats.org/officeDocument/2006/relationships/tags" Target="../tags/tag236.xml"/><Relationship Id="rId95" Type="http://schemas.openxmlformats.org/officeDocument/2006/relationships/tags" Target="../tags/tag235.xml"/><Relationship Id="rId94" Type="http://schemas.openxmlformats.org/officeDocument/2006/relationships/tags" Target="../tags/tag234.xml"/><Relationship Id="rId93" Type="http://schemas.openxmlformats.org/officeDocument/2006/relationships/tags" Target="../tags/tag233.xml"/><Relationship Id="rId92" Type="http://schemas.openxmlformats.org/officeDocument/2006/relationships/tags" Target="../tags/tag232.xml"/><Relationship Id="rId91" Type="http://schemas.openxmlformats.org/officeDocument/2006/relationships/tags" Target="../tags/tag231.xml"/><Relationship Id="rId90" Type="http://schemas.openxmlformats.org/officeDocument/2006/relationships/tags" Target="../tags/tag230.xml"/><Relationship Id="rId9" Type="http://schemas.openxmlformats.org/officeDocument/2006/relationships/tags" Target="../tags/tag149.xml"/><Relationship Id="rId89" Type="http://schemas.openxmlformats.org/officeDocument/2006/relationships/tags" Target="../tags/tag229.xml"/><Relationship Id="rId88" Type="http://schemas.openxmlformats.org/officeDocument/2006/relationships/tags" Target="../tags/tag228.xml"/><Relationship Id="rId87" Type="http://schemas.openxmlformats.org/officeDocument/2006/relationships/tags" Target="../tags/tag227.xml"/><Relationship Id="rId86" Type="http://schemas.openxmlformats.org/officeDocument/2006/relationships/tags" Target="../tags/tag226.xml"/><Relationship Id="rId85" Type="http://schemas.openxmlformats.org/officeDocument/2006/relationships/tags" Target="../tags/tag225.xml"/><Relationship Id="rId84" Type="http://schemas.openxmlformats.org/officeDocument/2006/relationships/tags" Target="../tags/tag224.xml"/><Relationship Id="rId83" Type="http://schemas.openxmlformats.org/officeDocument/2006/relationships/tags" Target="../tags/tag223.xml"/><Relationship Id="rId82" Type="http://schemas.openxmlformats.org/officeDocument/2006/relationships/tags" Target="../tags/tag222.xml"/><Relationship Id="rId81" Type="http://schemas.openxmlformats.org/officeDocument/2006/relationships/tags" Target="../tags/tag221.xml"/><Relationship Id="rId80" Type="http://schemas.openxmlformats.org/officeDocument/2006/relationships/tags" Target="../tags/tag220.xml"/><Relationship Id="rId8" Type="http://schemas.openxmlformats.org/officeDocument/2006/relationships/tags" Target="../tags/tag148.xml"/><Relationship Id="rId79" Type="http://schemas.openxmlformats.org/officeDocument/2006/relationships/tags" Target="../tags/tag219.xml"/><Relationship Id="rId78" Type="http://schemas.openxmlformats.org/officeDocument/2006/relationships/tags" Target="../tags/tag218.xml"/><Relationship Id="rId77" Type="http://schemas.openxmlformats.org/officeDocument/2006/relationships/tags" Target="../tags/tag217.xml"/><Relationship Id="rId76" Type="http://schemas.openxmlformats.org/officeDocument/2006/relationships/tags" Target="../tags/tag216.xml"/><Relationship Id="rId75" Type="http://schemas.openxmlformats.org/officeDocument/2006/relationships/tags" Target="../tags/tag215.xml"/><Relationship Id="rId74" Type="http://schemas.openxmlformats.org/officeDocument/2006/relationships/tags" Target="../tags/tag214.xml"/><Relationship Id="rId73" Type="http://schemas.openxmlformats.org/officeDocument/2006/relationships/tags" Target="../tags/tag213.xml"/><Relationship Id="rId72" Type="http://schemas.openxmlformats.org/officeDocument/2006/relationships/tags" Target="../tags/tag212.xml"/><Relationship Id="rId71" Type="http://schemas.openxmlformats.org/officeDocument/2006/relationships/tags" Target="../tags/tag211.xml"/><Relationship Id="rId70" Type="http://schemas.openxmlformats.org/officeDocument/2006/relationships/tags" Target="../tags/tag210.xml"/><Relationship Id="rId7" Type="http://schemas.openxmlformats.org/officeDocument/2006/relationships/tags" Target="../tags/tag147.xml"/><Relationship Id="rId69" Type="http://schemas.openxmlformats.org/officeDocument/2006/relationships/tags" Target="../tags/tag209.xml"/><Relationship Id="rId68" Type="http://schemas.openxmlformats.org/officeDocument/2006/relationships/tags" Target="../tags/tag208.xml"/><Relationship Id="rId67" Type="http://schemas.openxmlformats.org/officeDocument/2006/relationships/tags" Target="../tags/tag207.xml"/><Relationship Id="rId66" Type="http://schemas.openxmlformats.org/officeDocument/2006/relationships/tags" Target="../tags/tag206.xml"/><Relationship Id="rId65" Type="http://schemas.openxmlformats.org/officeDocument/2006/relationships/tags" Target="../tags/tag205.xml"/><Relationship Id="rId64" Type="http://schemas.openxmlformats.org/officeDocument/2006/relationships/tags" Target="../tags/tag204.xml"/><Relationship Id="rId63" Type="http://schemas.openxmlformats.org/officeDocument/2006/relationships/tags" Target="../tags/tag203.xml"/><Relationship Id="rId62" Type="http://schemas.openxmlformats.org/officeDocument/2006/relationships/tags" Target="../tags/tag202.xml"/><Relationship Id="rId61" Type="http://schemas.openxmlformats.org/officeDocument/2006/relationships/tags" Target="../tags/tag201.xml"/><Relationship Id="rId60" Type="http://schemas.openxmlformats.org/officeDocument/2006/relationships/tags" Target="../tags/tag200.xml"/><Relationship Id="rId6" Type="http://schemas.openxmlformats.org/officeDocument/2006/relationships/tags" Target="../tags/tag146.xml"/><Relationship Id="rId59" Type="http://schemas.openxmlformats.org/officeDocument/2006/relationships/tags" Target="../tags/tag199.xml"/><Relationship Id="rId58" Type="http://schemas.openxmlformats.org/officeDocument/2006/relationships/tags" Target="../tags/tag198.xml"/><Relationship Id="rId57" Type="http://schemas.openxmlformats.org/officeDocument/2006/relationships/tags" Target="../tags/tag197.xml"/><Relationship Id="rId56" Type="http://schemas.openxmlformats.org/officeDocument/2006/relationships/tags" Target="../tags/tag196.xml"/><Relationship Id="rId55" Type="http://schemas.openxmlformats.org/officeDocument/2006/relationships/tags" Target="../tags/tag195.xml"/><Relationship Id="rId54" Type="http://schemas.openxmlformats.org/officeDocument/2006/relationships/tags" Target="../tags/tag194.xml"/><Relationship Id="rId53" Type="http://schemas.openxmlformats.org/officeDocument/2006/relationships/tags" Target="../tags/tag193.xml"/><Relationship Id="rId52" Type="http://schemas.openxmlformats.org/officeDocument/2006/relationships/tags" Target="../tags/tag192.xml"/><Relationship Id="rId51" Type="http://schemas.openxmlformats.org/officeDocument/2006/relationships/tags" Target="../tags/tag191.xml"/><Relationship Id="rId50" Type="http://schemas.openxmlformats.org/officeDocument/2006/relationships/tags" Target="../tags/tag190.xml"/><Relationship Id="rId5" Type="http://schemas.openxmlformats.org/officeDocument/2006/relationships/tags" Target="../tags/tag145.xml"/><Relationship Id="rId49" Type="http://schemas.openxmlformats.org/officeDocument/2006/relationships/tags" Target="../tags/tag189.xml"/><Relationship Id="rId48" Type="http://schemas.openxmlformats.org/officeDocument/2006/relationships/tags" Target="../tags/tag188.xml"/><Relationship Id="rId47" Type="http://schemas.openxmlformats.org/officeDocument/2006/relationships/tags" Target="../tags/tag187.xml"/><Relationship Id="rId46" Type="http://schemas.openxmlformats.org/officeDocument/2006/relationships/tags" Target="../tags/tag186.xml"/><Relationship Id="rId45" Type="http://schemas.openxmlformats.org/officeDocument/2006/relationships/tags" Target="../tags/tag185.xml"/><Relationship Id="rId44" Type="http://schemas.openxmlformats.org/officeDocument/2006/relationships/tags" Target="../tags/tag184.xml"/><Relationship Id="rId43" Type="http://schemas.openxmlformats.org/officeDocument/2006/relationships/tags" Target="../tags/tag183.xml"/><Relationship Id="rId42" Type="http://schemas.openxmlformats.org/officeDocument/2006/relationships/tags" Target="../tags/tag182.xml"/><Relationship Id="rId41" Type="http://schemas.openxmlformats.org/officeDocument/2006/relationships/tags" Target="../tags/tag181.xml"/><Relationship Id="rId40" Type="http://schemas.openxmlformats.org/officeDocument/2006/relationships/tags" Target="../tags/tag180.xml"/><Relationship Id="rId4" Type="http://schemas.openxmlformats.org/officeDocument/2006/relationships/tags" Target="../tags/tag144.xml"/><Relationship Id="rId39" Type="http://schemas.openxmlformats.org/officeDocument/2006/relationships/tags" Target="../tags/tag179.xml"/><Relationship Id="rId38" Type="http://schemas.openxmlformats.org/officeDocument/2006/relationships/tags" Target="../tags/tag178.xml"/><Relationship Id="rId37" Type="http://schemas.openxmlformats.org/officeDocument/2006/relationships/tags" Target="../tags/tag177.xml"/><Relationship Id="rId36" Type="http://schemas.openxmlformats.org/officeDocument/2006/relationships/tags" Target="../tags/tag176.xml"/><Relationship Id="rId35" Type="http://schemas.openxmlformats.org/officeDocument/2006/relationships/tags" Target="../tags/tag175.xml"/><Relationship Id="rId34" Type="http://schemas.openxmlformats.org/officeDocument/2006/relationships/tags" Target="../tags/tag174.xml"/><Relationship Id="rId33" Type="http://schemas.openxmlformats.org/officeDocument/2006/relationships/tags" Target="../tags/tag173.xml"/><Relationship Id="rId32" Type="http://schemas.openxmlformats.org/officeDocument/2006/relationships/tags" Target="../tags/tag172.xml"/><Relationship Id="rId31" Type="http://schemas.openxmlformats.org/officeDocument/2006/relationships/tags" Target="../tags/tag171.xml"/><Relationship Id="rId30" Type="http://schemas.openxmlformats.org/officeDocument/2006/relationships/tags" Target="../tags/tag170.xml"/><Relationship Id="rId3" Type="http://schemas.openxmlformats.org/officeDocument/2006/relationships/tags" Target="../tags/tag143.xml"/><Relationship Id="rId29" Type="http://schemas.openxmlformats.org/officeDocument/2006/relationships/tags" Target="../tags/tag169.xml"/><Relationship Id="rId28" Type="http://schemas.openxmlformats.org/officeDocument/2006/relationships/tags" Target="../tags/tag168.xml"/><Relationship Id="rId27" Type="http://schemas.openxmlformats.org/officeDocument/2006/relationships/tags" Target="../tags/tag167.xml"/><Relationship Id="rId26" Type="http://schemas.openxmlformats.org/officeDocument/2006/relationships/tags" Target="../tags/tag166.xml"/><Relationship Id="rId25" Type="http://schemas.openxmlformats.org/officeDocument/2006/relationships/tags" Target="../tags/tag165.xml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tags" Target="../tags/tag142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8" Type="http://schemas.openxmlformats.org/officeDocument/2006/relationships/tags" Target="../tags/tag278.xml"/><Relationship Id="rId137" Type="http://schemas.openxmlformats.org/officeDocument/2006/relationships/tags" Target="../tags/tag277.xml"/><Relationship Id="rId136" Type="http://schemas.openxmlformats.org/officeDocument/2006/relationships/tags" Target="../tags/tag276.xml"/><Relationship Id="rId135" Type="http://schemas.openxmlformats.org/officeDocument/2006/relationships/tags" Target="../tags/tag275.xml"/><Relationship Id="rId134" Type="http://schemas.openxmlformats.org/officeDocument/2006/relationships/tags" Target="../tags/tag274.xml"/><Relationship Id="rId133" Type="http://schemas.openxmlformats.org/officeDocument/2006/relationships/tags" Target="../tags/tag273.xml"/><Relationship Id="rId132" Type="http://schemas.openxmlformats.org/officeDocument/2006/relationships/tags" Target="../tags/tag272.xml"/><Relationship Id="rId131" Type="http://schemas.openxmlformats.org/officeDocument/2006/relationships/tags" Target="../tags/tag271.xml"/><Relationship Id="rId130" Type="http://schemas.openxmlformats.org/officeDocument/2006/relationships/tags" Target="../tags/tag270.xml"/><Relationship Id="rId13" Type="http://schemas.openxmlformats.org/officeDocument/2006/relationships/tags" Target="../tags/tag153.xml"/><Relationship Id="rId129" Type="http://schemas.openxmlformats.org/officeDocument/2006/relationships/tags" Target="../tags/tag269.xml"/><Relationship Id="rId128" Type="http://schemas.openxmlformats.org/officeDocument/2006/relationships/tags" Target="../tags/tag268.xml"/><Relationship Id="rId127" Type="http://schemas.openxmlformats.org/officeDocument/2006/relationships/tags" Target="../tags/tag267.xml"/><Relationship Id="rId126" Type="http://schemas.openxmlformats.org/officeDocument/2006/relationships/tags" Target="../tags/tag266.xml"/><Relationship Id="rId125" Type="http://schemas.openxmlformats.org/officeDocument/2006/relationships/tags" Target="../tags/tag265.xml"/><Relationship Id="rId124" Type="http://schemas.openxmlformats.org/officeDocument/2006/relationships/tags" Target="../tags/tag264.xml"/><Relationship Id="rId123" Type="http://schemas.openxmlformats.org/officeDocument/2006/relationships/tags" Target="../tags/tag263.xml"/><Relationship Id="rId122" Type="http://schemas.openxmlformats.org/officeDocument/2006/relationships/tags" Target="../tags/tag262.xml"/><Relationship Id="rId121" Type="http://schemas.openxmlformats.org/officeDocument/2006/relationships/tags" Target="../tags/tag261.xml"/><Relationship Id="rId120" Type="http://schemas.openxmlformats.org/officeDocument/2006/relationships/tags" Target="../tags/tag260.xml"/><Relationship Id="rId12" Type="http://schemas.openxmlformats.org/officeDocument/2006/relationships/tags" Target="../tags/tag152.xml"/><Relationship Id="rId119" Type="http://schemas.openxmlformats.org/officeDocument/2006/relationships/tags" Target="../tags/tag259.xml"/><Relationship Id="rId118" Type="http://schemas.openxmlformats.org/officeDocument/2006/relationships/tags" Target="../tags/tag258.xml"/><Relationship Id="rId117" Type="http://schemas.openxmlformats.org/officeDocument/2006/relationships/tags" Target="../tags/tag257.xml"/><Relationship Id="rId116" Type="http://schemas.openxmlformats.org/officeDocument/2006/relationships/tags" Target="../tags/tag256.xml"/><Relationship Id="rId115" Type="http://schemas.openxmlformats.org/officeDocument/2006/relationships/tags" Target="../tags/tag255.xml"/><Relationship Id="rId114" Type="http://schemas.openxmlformats.org/officeDocument/2006/relationships/tags" Target="../tags/tag254.xml"/><Relationship Id="rId113" Type="http://schemas.openxmlformats.org/officeDocument/2006/relationships/tags" Target="../tags/tag253.xml"/><Relationship Id="rId112" Type="http://schemas.openxmlformats.org/officeDocument/2006/relationships/tags" Target="../tags/tag252.xml"/><Relationship Id="rId111" Type="http://schemas.openxmlformats.org/officeDocument/2006/relationships/tags" Target="../tags/tag251.xml"/><Relationship Id="rId110" Type="http://schemas.openxmlformats.org/officeDocument/2006/relationships/tags" Target="../tags/tag250.xml"/><Relationship Id="rId11" Type="http://schemas.openxmlformats.org/officeDocument/2006/relationships/tags" Target="../tags/tag151.xml"/><Relationship Id="rId109" Type="http://schemas.openxmlformats.org/officeDocument/2006/relationships/tags" Target="../tags/tag249.xml"/><Relationship Id="rId108" Type="http://schemas.openxmlformats.org/officeDocument/2006/relationships/tags" Target="../tags/tag248.xml"/><Relationship Id="rId107" Type="http://schemas.openxmlformats.org/officeDocument/2006/relationships/tags" Target="../tags/tag247.xml"/><Relationship Id="rId106" Type="http://schemas.openxmlformats.org/officeDocument/2006/relationships/tags" Target="../tags/tag246.xml"/><Relationship Id="rId105" Type="http://schemas.openxmlformats.org/officeDocument/2006/relationships/tags" Target="../tags/tag245.xml"/><Relationship Id="rId104" Type="http://schemas.openxmlformats.org/officeDocument/2006/relationships/tags" Target="../tags/tag244.xml"/><Relationship Id="rId103" Type="http://schemas.openxmlformats.org/officeDocument/2006/relationships/tags" Target="../tags/tag243.xml"/><Relationship Id="rId102" Type="http://schemas.openxmlformats.org/officeDocument/2006/relationships/tags" Target="../tags/tag242.xml"/><Relationship Id="rId101" Type="http://schemas.openxmlformats.org/officeDocument/2006/relationships/tags" Target="../tags/tag241.xml"/><Relationship Id="rId100" Type="http://schemas.openxmlformats.org/officeDocument/2006/relationships/tags" Target="../tags/tag240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9" Type="http://schemas.openxmlformats.org/officeDocument/2006/relationships/tags" Target="../tags/tag376.xml"/><Relationship Id="rId98" Type="http://schemas.openxmlformats.org/officeDocument/2006/relationships/tags" Target="../tags/tag375.xml"/><Relationship Id="rId97" Type="http://schemas.openxmlformats.org/officeDocument/2006/relationships/tags" Target="../tags/tag374.xml"/><Relationship Id="rId96" Type="http://schemas.openxmlformats.org/officeDocument/2006/relationships/tags" Target="../tags/tag373.xml"/><Relationship Id="rId95" Type="http://schemas.openxmlformats.org/officeDocument/2006/relationships/tags" Target="../tags/tag372.xml"/><Relationship Id="rId94" Type="http://schemas.openxmlformats.org/officeDocument/2006/relationships/tags" Target="../tags/tag371.xml"/><Relationship Id="rId93" Type="http://schemas.openxmlformats.org/officeDocument/2006/relationships/tags" Target="../tags/tag370.xml"/><Relationship Id="rId92" Type="http://schemas.openxmlformats.org/officeDocument/2006/relationships/tags" Target="../tags/tag369.xml"/><Relationship Id="rId91" Type="http://schemas.openxmlformats.org/officeDocument/2006/relationships/tags" Target="../tags/tag368.xml"/><Relationship Id="rId90" Type="http://schemas.openxmlformats.org/officeDocument/2006/relationships/tags" Target="../tags/tag367.xml"/><Relationship Id="rId9" Type="http://schemas.openxmlformats.org/officeDocument/2006/relationships/tags" Target="../tags/tag286.xml"/><Relationship Id="rId89" Type="http://schemas.openxmlformats.org/officeDocument/2006/relationships/tags" Target="../tags/tag366.xml"/><Relationship Id="rId88" Type="http://schemas.openxmlformats.org/officeDocument/2006/relationships/tags" Target="../tags/tag365.xml"/><Relationship Id="rId87" Type="http://schemas.openxmlformats.org/officeDocument/2006/relationships/tags" Target="../tags/tag364.xml"/><Relationship Id="rId86" Type="http://schemas.openxmlformats.org/officeDocument/2006/relationships/tags" Target="../tags/tag363.xml"/><Relationship Id="rId85" Type="http://schemas.openxmlformats.org/officeDocument/2006/relationships/tags" Target="../tags/tag362.xml"/><Relationship Id="rId84" Type="http://schemas.openxmlformats.org/officeDocument/2006/relationships/tags" Target="../tags/tag361.xml"/><Relationship Id="rId83" Type="http://schemas.openxmlformats.org/officeDocument/2006/relationships/tags" Target="../tags/tag360.xml"/><Relationship Id="rId82" Type="http://schemas.openxmlformats.org/officeDocument/2006/relationships/tags" Target="../tags/tag359.xml"/><Relationship Id="rId81" Type="http://schemas.openxmlformats.org/officeDocument/2006/relationships/tags" Target="../tags/tag358.xml"/><Relationship Id="rId80" Type="http://schemas.openxmlformats.org/officeDocument/2006/relationships/tags" Target="../tags/tag357.xml"/><Relationship Id="rId8" Type="http://schemas.openxmlformats.org/officeDocument/2006/relationships/tags" Target="../tags/tag285.xml"/><Relationship Id="rId79" Type="http://schemas.openxmlformats.org/officeDocument/2006/relationships/tags" Target="../tags/tag356.xml"/><Relationship Id="rId78" Type="http://schemas.openxmlformats.org/officeDocument/2006/relationships/tags" Target="../tags/tag355.xml"/><Relationship Id="rId77" Type="http://schemas.openxmlformats.org/officeDocument/2006/relationships/tags" Target="../tags/tag354.xml"/><Relationship Id="rId76" Type="http://schemas.openxmlformats.org/officeDocument/2006/relationships/tags" Target="../tags/tag353.xml"/><Relationship Id="rId75" Type="http://schemas.openxmlformats.org/officeDocument/2006/relationships/tags" Target="../tags/tag352.xml"/><Relationship Id="rId74" Type="http://schemas.openxmlformats.org/officeDocument/2006/relationships/tags" Target="../tags/tag351.xml"/><Relationship Id="rId73" Type="http://schemas.openxmlformats.org/officeDocument/2006/relationships/tags" Target="../tags/tag350.xml"/><Relationship Id="rId72" Type="http://schemas.openxmlformats.org/officeDocument/2006/relationships/tags" Target="../tags/tag349.xml"/><Relationship Id="rId71" Type="http://schemas.openxmlformats.org/officeDocument/2006/relationships/tags" Target="../tags/tag348.xml"/><Relationship Id="rId70" Type="http://schemas.openxmlformats.org/officeDocument/2006/relationships/tags" Target="../tags/tag347.xml"/><Relationship Id="rId7" Type="http://schemas.openxmlformats.org/officeDocument/2006/relationships/tags" Target="../tags/tag284.xml"/><Relationship Id="rId69" Type="http://schemas.openxmlformats.org/officeDocument/2006/relationships/tags" Target="../tags/tag346.xml"/><Relationship Id="rId68" Type="http://schemas.openxmlformats.org/officeDocument/2006/relationships/tags" Target="../tags/tag345.xml"/><Relationship Id="rId67" Type="http://schemas.openxmlformats.org/officeDocument/2006/relationships/tags" Target="../tags/tag344.xml"/><Relationship Id="rId66" Type="http://schemas.openxmlformats.org/officeDocument/2006/relationships/tags" Target="../tags/tag343.xml"/><Relationship Id="rId65" Type="http://schemas.openxmlformats.org/officeDocument/2006/relationships/tags" Target="../tags/tag342.xml"/><Relationship Id="rId64" Type="http://schemas.openxmlformats.org/officeDocument/2006/relationships/tags" Target="../tags/tag341.xml"/><Relationship Id="rId63" Type="http://schemas.openxmlformats.org/officeDocument/2006/relationships/tags" Target="../tags/tag340.xml"/><Relationship Id="rId62" Type="http://schemas.openxmlformats.org/officeDocument/2006/relationships/tags" Target="../tags/tag339.xml"/><Relationship Id="rId61" Type="http://schemas.openxmlformats.org/officeDocument/2006/relationships/tags" Target="../tags/tag338.xml"/><Relationship Id="rId60" Type="http://schemas.openxmlformats.org/officeDocument/2006/relationships/tags" Target="../tags/tag337.xml"/><Relationship Id="rId6" Type="http://schemas.openxmlformats.org/officeDocument/2006/relationships/tags" Target="../tags/tag283.xml"/><Relationship Id="rId59" Type="http://schemas.openxmlformats.org/officeDocument/2006/relationships/tags" Target="../tags/tag336.xml"/><Relationship Id="rId58" Type="http://schemas.openxmlformats.org/officeDocument/2006/relationships/tags" Target="../tags/tag335.xml"/><Relationship Id="rId57" Type="http://schemas.openxmlformats.org/officeDocument/2006/relationships/tags" Target="../tags/tag334.xml"/><Relationship Id="rId56" Type="http://schemas.openxmlformats.org/officeDocument/2006/relationships/tags" Target="../tags/tag333.xml"/><Relationship Id="rId55" Type="http://schemas.openxmlformats.org/officeDocument/2006/relationships/tags" Target="../tags/tag332.xml"/><Relationship Id="rId54" Type="http://schemas.openxmlformats.org/officeDocument/2006/relationships/tags" Target="../tags/tag331.xml"/><Relationship Id="rId53" Type="http://schemas.openxmlformats.org/officeDocument/2006/relationships/tags" Target="../tags/tag330.xml"/><Relationship Id="rId52" Type="http://schemas.openxmlformats.org/officeDocument/2006/relationships/tags" Target="../tags/tag329.xml"/><Relationship Id="rId51" Type="http://schemas.openxmlformats.org/officeDocument/2006/relationships/tags" Target="../tags/tag328.xml"/><Relationship Id="rId50" Type="http://schemas.openxmlformats.org/officeDocument/2006/relationships/tags" Target="../tags/tag327.xml"/><Relationship Id="rId5" Type="http://schemas.openxmlformats.org/officeDocument/2006/relationships/tags" Target="../tags/tag282.xml"/><Relationship Id="rId49" Type="http://schemas.openxmlformats.org/officeDocument/2006/relationships/tags" Target="../tags/tag326.xml"/><Relationship Id="rId48" Type="http://schemas.openxmlformats.org/officeDocument/2006/relationships/tags" Target="../tags/tag325.xml"/><Relationship Id="rId47" Type="http://schemas.openxmlformats.org/officeDocument/2006/relationships/tags" Target="../tags/tag324.xml"/><Relationship Id="rId46" Type="http://schemas.openxmlformats.org/officeDocument/2006/relationships/tags" Target="../tags/tag323.xml"/><Relationship Id="rId45" Type="http://schemas.openxmlformats.org/officeDocument/2006/relationships/tags" Target="../tags/tag322.xml"/><Relationship Id="rId44" Type="http://schemas.openxmlformats.org/officeDocument/2006/relationships/tags" Target="../tags/tag321.xml"/><Relationship Id="rId43" Type="http://schemas.openxmlformats.org/officeDocument/2006/relationships/tags" Target="../tags/tag320.xml"/><Relationship Id="rId42" Type="http://schemas.openxmlformats.org/officeDocument/2006/relationships/tags" Target="../tags/tag319.xml"/><Relationship Id="rId41" Type="http://schemas.openxmlformats.org/officeDocument/2006/relationships/tags" Target="../tags/tag318.xml"/><Relationship Id="rId40" Type="http://schemas.openxmlformats.org/officeDocument/2006/relationships/tags" Target="../tags/tag317.xml"/><Relationship Id="rId4" Type="http://schemas.openxmlformats.org/officeDocument/2006/relationships/tags" Target="../tags/tag281.xml"/><Relationship Id="rId39" Type="http://schemas.openxmlformats.org/officeDocument/2006/relationships/tags" Target="../tags/tag316.xml"/><Relationship Id="rId38" Type="http://schemas.openxmlformats.org/officeDocument/2006/relationships/tags" Target="../tags/tag315.xml"/><Relationship Id="rId37" Type="http://schemas.openxmlformats.org/officeDocument/2006/relationships/tags" Target="../tags/tag314.xml"/><Relationship Id="rId36" Type="http://schemas.openxmlformats.org/officeDocument/2006/relationships/tags" Target="../tags/tag313.xml"/><Relationship Id="rId35" Type="http://schemas.openxmlformats.org/officeDocument/2006/relationships/tags" Target="../tags/tag312.xml"/><Relationship Id="rId34" Type="http://schemas.openxmlformats.org/officeDocument/2006/relationships/tags" Target="../tags/tag311.xml"/><Relationship Id="rId33" Type="http://schemas.openxmlformats.org/officeDocument/2006/relationships/tags" Target="../tags/tag310.xml"/><Relationship Id="rId32" Type="http://schemas.openxmlformats.org/officeDocument/2006/relationships/tags" Target="../tags/tag309.xml"/><Relationship Id="rId31" Type="http://schemas.openxmlformats.org/officeDocument/2006/relationships/tags" Target="../tags/tag308.xml"/><Relationship Id="rId30" Type="http://schemas.openxmlformats.org/officeDocument/2006/relationships/tags" Target="../tags/tag307.xml"/><Relationship Id="rId3" Type="http://schemas.openxmlformats.org/officeDocument/2006/relationships/tags" Target="../tags/tag280.xml"/><Relationship Id="rId29" Type="http://schemas.openxmlformats.org/officeDocument/2006/relationships/tags" Target="../tags/tag306.xml"/><Relationship Id="rId28" Type="http://schemas.openxmlformats.org/officeDocument/2006/relationships/tags" Target="../tags/tag305.xml"/><Relationship Id="rId27" Type="http://schemas.openxmlformats.org/officeDocument/2006/relationships/tags" Target="../tags/tag304.xml"/><Relationship Id="rId26" Type="http://schemas.openxmlformats.org/officeDocument/2006/relationships/tags" Target="../tags/tag303.xml"/><Relationship Id="rId25" Type="http://schemas.openxmlformats.org/officeDocument/2006/relationships/tags" Target="../tags/tag302.xml"/><Relationship Id="rId24" Type="http://schemas.openxmlformats.org/officeDocument/2006/relationships/tags" Target="../tags/tag301.xml"/><Relationship Id="rId23" Type="http://schemas.openxmlformats.org/officeDocument/2006/relationships/tags" Target="../tags/tag300.xml"/><Relationship Id="rId22" Type="http://schemas.openxmlformats.org/officeDocument/2006/relationships/tags" Target="../tags/tag299.xml"/><Relationship Id="rId21" Type="http://schemas.openxmlformats.org/officeDocument/2006/relationships/tags" Target="../tags/tag298.xml"/><Relationship Id="rId20" Type="http://schemas.openxmlformats.org/officeDocument/2006/relationships/tags" Target="../tags/tag297.xml"/><Relationship Id="rId2" Type="http://schemas.openxmlformats.org/officeDocument/2006/relationships/tags" Target="../tags/tag279.xml"/><Relationship Id="rId19" Type="http://schemas.openxmlformats.org/officeDocument/2006/relationships/tags" Target="../tags/tag296.xml"/><Relationship Id="rId18" Type="http://schemas.openxmlformats.org/officeDocument/2006/relationships/tags" Target="../tags/tag295.xml"/><Relationship Id="rId17" Type="http://schemas.openxmlformats.org/officeDocument/2006/relationships/tags" Target="../tags/tag294.xml"/><Relationship Id="rId16" Type="http://schemas.openxmlformats.org/officeDocument/2006/relationships/tags" Target="../tags/tag293.xml"/><Relationship Id="rId15" Type="http://schemas.openxmlformats.org/officeDocument/2006/relationships/tags" Target="../tags/tag292.xml"/><Relationship Id="rId140" Type="http://schemas.openxmlformats.org/officeDocument/2006/relationships/tags" Target="../tags/tag417.xml"/><Relationship Id="rId14" Type="http://schemas.openxmlformats.org/officeDocument/2006/relationships/tags" Target="../tags/tag291.xml"/><Relationship Id="rId139" Type="http://schemas.openxmlformats.org/officeDocument/2006/relationships/tags" Target="../tags/tag416.xml"/><Relationship Id="rId138" Type="http://schemas.openxmlformats.org/officeDocument/2006/relationships/tags" Target="../tags/tag415.xml"/><Relationship Id="rId137" Type="http://schemas.openxmlformats.org/officeDocument/2006/relationships/tags" Target="../tags/tag414.xml"/><Relationship Id="rId136" Type="http://schemas.openxmlformats.org/officeDocument/2006/relationships/tags" Target="../tags/tag413.xml"/><Relationship Id="rId135" Type="http://schemas.openxmlformats.org/officeDocument/2006/relationships/tags" Target="../tags/tag412.xml"/><Relationship Id="rId134" Type="http://schemas.openxmlformats.org/officeDocument/2006/relationships/tags" Target="../tags/tag411.xml"/><Relationship Id="rId133" Type="http://schemas.openxmlformats.org/officeDocument/2006/relationships/tags" Target="../tags/tag410.xml"/><Relationship Id="rId132" Type="http://schemas.openxmlformats.org/officeDocument/2006/relationships/tags" Target="../tags/tag409.xml"/><Relationship Id="rId131" Type="http://schemas.openxmlformats.org/officeDocument/2006/relationships/tags" Target="../tags/tag408.xml"/><Relationship Id="rId130" Type="http://schemas.openxmlformats.org/officeDocument/2006/relationships/tags" Target="../tags/tag407.xml"/><Relationship Id="rId13" Type="http://schemas.openxmlformats.org/officeDocument/2006/relationships/tags" Target="../tags/tag290.xml"/><Relationship Id="rId129" Type="http://schemas.openxmlformats.org/officeDocument/2006/relationships/tags" Target="../tags/tag406.xml"/><Relationship Id="rId128" Type="http://schemas.openxmlformats.org/officeDocument/2006/relationships/tags" Target="../tags/tag405.xml"/><Relationship Id="rId127" Type="http://schemas.openxmlformats.org/officeDocument/2006/relationships/tags" Target="../tags/tag404.xml"/><Relationship Id="rId126" Type="http://schemas.openxmlformats.org/officeDocument/2006/relationships/tags" Target="../tags/tag403.xml"/><Relationship Id="rId125" Type="http://schemas.openxmlformats.org/officeDocument/2006/relationships/tags" Target="../tags/tag402.xml"/><Relationship Id="rId124" Type="http://schemas.openxmlformats.org/officeDocument/2006/relationships/tags" Target="../tags/tag401.xml"/><Relationship Id="rId123" Type="http://schemas.openxmlformats.org/officeDocument/2006/relationships/tags" Target="../tags/tag400.xml"/><Relationship Id="rId122" Type="http://schemas.openxmlformats.org/officeDocument/2006/relationships/tags" Target="../tags/tag399.xml"/><Relationship Id="rId121" Type="http://schemas.openxmlformats.org/officeDocument/2006/relationships/tags" Target="../tags/tag398.xml"/><Relationship Id="rId120" Type="http://schemas.openxmlformats.org/officeDocument/2006/relationships/tags" Target="../tags/tag397.xml"/><Relationship Id="rId12" Type="http://schemas.openxmlformats.org/officeDocument/2006/relationships/tags" Target="../tags/tag289.xml"/><Relationship Id="rId119" Type="http://schemas.openxmlformats.org/officeDocument/2006/relationships/tags" Target="../tags/tag396.xml"/><Relationship Id="rId118" Type="http://schemas.openxmlformats.org/officeDocument/2006/relationships/tags" Target="../tags/tag395.xml"/><Relationship Id="rId117" Type="http://schemas.openxmlformats.org/officeDocument/2006/relationships/tags" Target="../tags/tag394.xml"/><Relationship Id="rId116" Type="http://schemas.openxmlformats.org/officeDocument/2006/relationships/tags" Target="../tags/tag393.xml"/><Relationship Id="rId115" Type="http://schemas.openxmlformats.org/officeDocument/2006/relationships/tags" Target="../tags/tag392.xml"/><Relationship Id="rId114" Type="http://schemas.openxmlformats.org/officeDocument/2006/relationships/tags" Target="../tags/tag391.xml"/><Relationship Id="rId113" Type="http://schemas.openxmlformats.org/officeDocument/2006/relationships/tags" Target="../tags/tag390.xml"/><Relationship Id="rId112" Type="http://schemas.openxmlformats.org/officeDocument/2006/relationships/tags" Target="../tags/tag389.xml"/><Relationship Id="rId111" Type="http://schemas.openxmlformats.org/officeDocument/2006/relationships/tags" Target="../tags/tag388.xml"/><Relationship Id="rId110" Type="http://schemas.openxmlformats.org/officeDocument/2006/relationships/tags" Target="../tags/tag387.xml"/><Relationship Id="rId11" Type="http://schemas.openxmlformats.org/officeDocument/2006/relationships/tags" Target="../tags/tag288.xml"/><Relationship Id="rId109" Type="http://schemas.openxmlformats.org/officeDocument/2006/relationships/tags" Target="../tags/tag386.xml"/><Relationship Id="rId108" Type="http://schemas.openxmlformats.org/officeDocument/2006/relationships/tags" Target="../tags/tag385.xml"/><Relationship Id="rId107" Type="http://schemas.openxmlformats.org/officeDocument/2006/relationships/tags" Target="../tags/tag384.xml"/><Relationship Id="rId106" Type="http://schemas.openxmlformats.org/officeDocument/2006/relationships/tags" Target="../tags/tag383.xml"/><Relationship Id="rId105" Type="http://schemas.openxmlformats.org/officeDocument/2006/relationships/tags" Target="../tags/tag382.xml"/><Relationship Id="rId104" Type="http://schemas.openxmlformats.org/officeDocument/2006/relationships/tags" Target="../tags/tag381.xml"/><Relationship Id="rId103" Type="http://schemas.openxmlformats.org/officeDocument/2006/relationships/tags" Target="../tags/tag380.xml"/><Relationship Id="rId102" Type="http://schemas.openxmlformats.org/officeDocument/2006/relationships/tags" Target="../tags/tag379.xml"/><Relationship Id="rId101" Type="http://schemas.openxmlformats.org/officeDocument/2006/relationships/tags" Target="../tags/tag378.xml"/><Relationship Id="rId100" Type="http://schemas.openxmlformats.org/officeDocument/2006/relationships/tags" Target="../tags/tag377.xml"/><Relationship Id="rId10" Type="http://schemas.openxmlformats.org/officeDocument/2006/relationships/tags" Target="../tags/tag287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24.xml"/><Relationship Id="rId7" Type="http://schemas.openxmlformats.org/officeDocument/2006/relationships/tags" Target="../tags/tag423.xml"/><Relationship Id="rId6" Type="http://schemas.openxmlformats.org/officeDocument/2006/relationships/tags" Target="../tags/tag422.xml"/><Relationship Id="rId5" Type="http://schemas.openxmlformats.org/officeDocument/2006/relationships/tags" Target="../tags/tag421.xml"/><Relationship Id="rId4" Type="http://schemas.openxmlformats.org/officeDocument/2006/relationships/tags" Target="../tags/tag420.xml"/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32.xml"/><Relationship Id="rId8" Type="http://schemas.openxmlformats.org/officeDocument/2006/relationships/tags" Target="../tags/tag431.xml"/><Relationship Id="rId7" Type="http://schemas.openxmlformats.org/officeDocument/2006/relationships/tags" Target="../tags/tag430.xml"/><Relationship Id="rId6" Type="http://schemas.openxmlformats.org/officeDocument/2006/relationships/tags" Target="../tags/tag429.xml"/><Relationship Id="rId5" Type="http://schemas.openxmlformats.org/officeDocument/2006/relationships/tags" Target="../tags/tag428.xml"/><Relationship Id="rId4" Type="http://schemas.openxmlformats.org/officeDocument/2006/relationships/tags" Target="../tags/tag427.xml"/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0" Type="http://schemas.openxmlformats.org/officeDocument/2006/relationships/tags" Target="../tags/tag43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449.xml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6" name="Freeform 50"/>
          <p:cNvSpPr/>
          <p:nvPr>
            <p:custDataLst>
              <p:tags r:id="rId2"/>
            </p:custDataLst>
          </p:nvPr>
        </p:nvSpPr>
        <p:spPr bwMode="auto">
          <a:xfrm>
            <a:off x="5910263" y="4651375"/>
            <a:ext cx="6283325" cy="2205037"/>
          </a:xfrm>
          <a:custGeom>
            <a:avLst/>
            <a:gdLst>
              <a:gd name="T0" fmla="*/ 3773 w 3958"/>
              <a:gd name="T1" fmla="*/ 0 h 1388"/>
              <a:gd name="T2" fmla="*/ 3132 w 3958"/>
              <a:gd name="T3" fmla="*/ 495 h 1388"/>
              <a:gd name="T4" fmla="*/ 2826 w 3958"/>
              <a:gd name="T5" fmla="*/ 353 h 1388"/>
              <a:gd name="T6" fmla="*/ 2423 w 3958"/>
              <a:gd name="T7" fmla="*/ 752 h 1388"/>
              <a:gd name="T8" fmla="*/ 2244 w 3958"/>
              <a:gd name="T9" fmla="*/ 737 h 1388"/>
              <a:gd name="T10" fmla="*/ 1859 w 3958"/>
              <a:gd name="T11" fmla="*/ 453 h 1388"/>
              <a:gd name="T12" fmla="*/ 1809 w 3958"/>
              <a:gd name="T13" fmla="*/ 456 h 1388"/>
              <a:gd name="T14" fmla="*/ 1400 w 3958"/>
              <a:gd name="T15" fmla="*/ 314 h 1388"/>
              <a:gd name="T16" fmla="*/ 1107 w 3958"/>
              <a:gd name="T17" fmla="*/ 382 h 1388"/>
              <a:gd name="T18" fmla="*/ 820 w 3958"/>
              <a:gd name="T19" fmla="*/ 316 h 1388"/>
              <a:gd name="T20" fmla="*/ 169 w 3958"/>
              <a:gd name="T21" fmla="*/ 854 h 1388"/>
              <a:gd name="T22" fmla="*/ 118 w 3958"/>
              <a:gd name="T23" fmla="*/ 867 h 1388"/>
              <a:gd name="T24" fmla="*/ 0 w 3958"/>
              <a:gd name="T25" fmla="*/ 642 h 1388"/>
              <a:gd name="T26" fmla="*/ 0 w 3958"/>
              <a:gd name="T27" fmla="*/ 1388 h 1388"/>
              <a:gd name="T28" fmla="*/ 57 w 3958"/>
              <a:gd name="T29" fmla="*/ 1388 h 1388"/>
              <a:gd name="T30" fmla="*/ 86 w 3958"/>
              <a:gd name="T31" fmla="*/ 1332 h 1388"/>
              <a:gd name="T32" fmla="*/ 293 w 3958"/>
              <a:gd name="T33" fmla="*/ 1380 h 1388"/>
              <a:gd name="T34" fmla="*/ 299 w 3958"/>
              <a:gd name="T35" fmla="*/ 1388 h 1388"/>
              <a:gd name="T36" fmla="*/ 2919 w 3958"/>
              <a:gd name="T37" fmla="*/ 1388 h 1388"/>
              <a:gd name="T38" fmla="*/ 3428 w 3958"/>
              <a:gd name="T39" fmla="*/ 1228 h 1388"/>
              <a:gd name="T40" fmla="*/ 3773 w 3958"/>
              <a:gd name="T41" fmla="*/ 1325 h 1388"/>
              <a:gd name="T42" fmla="*/ 3958 w 3958"/>
              <a:gd name="T43" fmla="*/ 1299 h 1388"/>
              <a:gd name="T44" fmla="*/ 3958 w 3958"/>
              <a:gd name="T45" fmla="*/ 26 h 1388"/>
              <a:gd name="T46" fmla="*/ 3773 w 3958"/>
              <a:gd name="T47" fmla="*/ 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58" h="1388">
                <a:moveTo>
                  <a:pt x="3773" y="0"/>
                </a:moveTo>
                <a:cubicBezTo>
                  <a:pt x="3465" y="0"/>
                  <a:pt x="3207" y="210"/>
                  <a:pt x="3132" y="495"/>
                </a:cubicBezTo>
                <a:cubicBezTo>
                  <a:pt x="3058" y="408"/>
                  <a:pt x="2949" y="353"/>
                  <a:pt x="2826" y="353"/>
                </a:cubicBezTo>
                <a:cubicBezTo>
                  <a:pt x="2605" y="353"/>
                  <a:pt x="2425" y="531"/>
                  <a:pt x="2423" y="752"/>
                </a:cubicBezTo>
                <a:cubicBezTo>
                  <a:pt x="2365" y="746"/>
                  <a:pt x="2305" y="742"/>
                  <a:pt x="2244" y="737"/>
                </a:cubicBezTo>
                <a:cubicBezTo>
                  <a:pt x="2194" y="572"/>
                  <a:pt x="2040" y="453"/>
                  <a:pt x="1859" y="453"/>
                </a:cubicBezTo>
                <a:cubicBezTo>
                  <a:pt x="1842" y="453"/>
                  <a:pt x="1825" y="454"/>
                  <a:pt x="1809" y="456"/>
                </a:cubicBezTo>
                <a:cubicBezTo>
                  <a:pt x="1696" y="367"/>
                  <a:pt x="1554" y="314"/>
                  <a:pt x="1400" y="314"/>
                </a:cubicBezTo>
                <a:cubicBezTo>
                  <a:pt x="1295" y="314"/>
                  <a:pt x="1196" y="338"/>
                  <a:pt x="1107" y="382"/>
                </a:cubicBezTo>
                <a:cubicBezTo>
                  <a:pt x="1020" y="340"/>
                  <a:pt x="923" y="316"/>
                  <a:pt x="820" y="316"/>
                </a:cubicBezTo>
                <a:cubicBezTo>
                  <a:pt x="497" y="316"/>
                  <a:pt x="228" y="548"/>
                  <a:pt x="169" y="854"/>
                </a:cubicBezTo>
                <a:cubicBezTo>
                  <a:pt x="152" y="858"/>
                  <a:pt x="135" y="862"/>
                  <a:pt x="118" y="867"/>
                </a:cubicBezTo>
                <a:cubicBezTo>
                  <a:pt x="93" y="784"/>
                  <a:pt x="53" y="707"/>
                  <a:pt x="0" y="642"/>
                </a:cubicBezTo>
                <a:cubicBezTo>
                  <a:pt x="0" y="1388"/>
                  <a:pt x="0" y="1388"/>
                  <a:pt x="0" y="1388"/>
                </a:cubicBezTo>
                <a:cubicBezTo>
                  <a:pt x="57" y="1388"/>
                  <a:pt x="57" y="1388"/>
                  <a:pt x="57" y="1388"/>
                </a:cubicBezTo>
                <a:cubicBezTo>
                  <a:pt x="67" y="1369"/>
                  <a:pt x="77" y="1351"/>
                  <a:pt x="86" y="1332"/>
                </a:cubicBezTo>
                <a:cubicBezTo>
                  <a:pt x="148" y="1349"/>
                  <a:pt x="217" y="1365"/>
                  <a:pt x="293" y="1380"/>
                </a:cubicBezTo>
                <a:cubicBezTo>
                  <a:pt x="295" y="1383"/>
                  <a:pt x="297" y="1385"/>
                  <a:pt x="299" y="1388"/>
                </a:cubicBezTo>
                <a:cubicBezTo>
                  <a:pt x="2919" y="1388"/>
                  <a:pt x="2919" y="1388"/>
                  <a:pt x="2919" y="1388"/>
                </a:cubicBezTo>
                <a:cubicBezTo>
                  <a:pt x="3148" y="1344"/>
                  <a:pt x="3325" y="1290"/>
                  <a:pt x="3428" y="1228"/>
                </a:cubicBezTo>
                <a:cubicBezTo>
                  <a:pt x="3529" y="1290"/>
                  <a:pt x="3647" y="1325"/>
                  <a:pt x="3773" y="1325"/>
                </a:cubicBezTo>
                <a:cubicBezTo>
                  <a:pt x="3837" y="1325"/>
                  <a:pt x="3899" y="1316"/>
                  <a:pt x="3958" y="1299"/>
                </a:cubicBezTo>
                <a:cubicBezTo>
                  <a:pt x="3958" y="26"/>
                  <a:pt x="3958" y="26"/>
                  <a:pt x="3958" y="26"/>
                </a:cubicBezTo>
                <a:cubicBezTo>
                  <a:pt x="3899" y="9"/>
                  <a:pt x="3837" y="0"/>
                  <a:pt x="377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948" name="组合 9947"/>
          <p:cNvGrpSpPr/>
          <p:nvPr>
            <p:custDataLst>
              <p:tags r:id="rId3"/>
            </p:custDataLst>
          </p:nvPr>
        </p:nvGrpSpPr>
        <p:grpSpPr>
          <a:xfrm>
            <a:off x="6119813" y="1327150"/>
            <a:ext cx="5618163" cy="4246563"/>
            <a:chOff x="6119813" y="1327150"/>
            <a:chExt cx="5618163" cy="4246563"/>
          </a:xfrm>
        </p:grpSpPr>
        <p:sp>
          <p:nvSpPr>
            <p:cNvPr id="9817" name="Freeform 5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9231313" y="3797300"/>
              <a:ext cx="831850" cy="831850"/>
            </a:xfrm>
            <a:custGeom>
              <a:avLst/>
              <a:gdLst>
                <a:gd name="T0" fmla="*/ 0 w 524"/>
                <a:gd name="T1" fmla="*/ 262 h 524"/>
                <a:gd name="T2" fmla="*/ 262 w 524"/>
                <a:gd name="T3" fmla="*/ 524 h 524"/>
                <a:gd name="T4" fmla="*/ 524 w 524"/>
                <a:gd name="T5" fmla="*/ 262 h 524"/>
                <a:gd name="T6" fmla="*/ 262 w 524"/>
                <a:gd name="T7" fmla="*/ 0 h 524"/>
                <a:gd name="T8" fmla="*/ 0 w 524"/>
                <a:gd name="T9" fmla="*/ 262 h 524"/>
                <a:gd name="T10" fmla="*/ 0 w 524"/>
                <a:gd name="T11" fmla="*/ 262 h 524"/>
                <a:gd name="T12" fmla="*/ 0 w 524"/>
                <a:gd name="T13" fmla="*/ 26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24">
                  <a:moveTo>
                    <a:pt x="0" y="262"/>
                  </a:moveTo>
                  <a:cubicBezTo>
                    <a:pt x="0" y="407"/>
                    <a:pt x="117" y="524"/>
                    <a:pt x="262" y="524"/>
                  </a:cubicBezTo>
                  <a:cubicBezTo>
                    <a:pt x="407" y="524"/>
                    <a:pt x="524" y="407"/>
                    <a:pt x="524" y="262"/>
                  </a:cubicBezTo>
                  <a:cubicBezTo>
                    <a:pt x="524" y="117"/>
                    <a:pt x="407" y="0"/>
                    <a:pt x="262" y="0"/>
                  </a:cubicBezTo>
                  <a:cubicBezTo>
                    <a:pt x="117" y="0"/>
                    <a:pt x="0" y="117"/>
                    <a:pt x="0" y="262"/>
                  </a:cubicBezTo>
                  <a:close/>
                  <a:moveTo>
                    <a:pt x="0" y="262"/>
                  </a:moveTo>
                  <a:cubicBezTo>
                    <a:pt x="0" y="262"/>
                    <a:pt x="0" y="262"/>
                    <a:pt x="0" y="262"/>
                  </a:cubicBezTo>
                </a:path>
              </a:pathLst>
            </a:custGeom>
            <a:solidFill>
              <a:srgbClr val="AE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18" name="Freeform 52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9215438" y="3860800"/>
              <a:ext cx="830263" cy="496887"/>
            </a:xfrm>
            <a:custGeom>
              <a:avLst/>
              <a:gdLst>
                <a:gd name="T0" fmla="*/ 406 w 523"/>
                <a:gd name="T1" fmla="*/ 28 h 313"/>
                <a:gd name="T2" fmla="*/ 378 w 523"/>
                <a:gd name="T3" fmla="*/ 0 h 313"/>
                <a:gd name="T4" fmla="*/ 14 w 523"/>
                <a:gd name="T5" fmla="*/ 173 h 313"/>
                <a:gd name="T6" fmla="*/ 16 w 523"/>
                <a:gd name="T7" fmla="*/ 285 h 313"/>
                <a:gd name="T8" fmla="*/ 406 w 523"/>
                <a:gd name="T9" fmla="*/ 28 h 313"/>
                <a:gd name="T10" fmla="*/ 356 w 523"/>
                <a:gd name="T11" fmla="*/ 94 h 313"/>
                <a:gd name="T12" fmla="*/ 179 w 523"/>
                <a:gd name="T13" fmla="*/ 251 h 313"/>
                <a:gd name="T14" fmla="*/ 238 w 523"/>
                <a:gd name="T15" fmla="*/ 287 h 313"/>
                <a:gd name="T16" fmla="*/ 384 w 523"/>
                <a:gd name="T17" fmla="*/ 114 h 313"/>
                <a:gd name="T18" fmla="*/ 356 w 523"/>
                <a:gd name="T19" fmla="*/ 94 h 313"/>
                <a:gd name="T20" fmla="*/ 405 w 523"/>
                <a:gd name="T21" fmla="*/ 121 h 313"/>
                <a:gd name="T22" fmla="*/ 332 w 523"/>
                <a:gd name="T23" fmla="*/ 299 h 313"/>
                <a:gd name="T24" fmla="*/ 397 w 523"/>
                <a:gd name="T25" fmla="*/ 299 h 313"/>
                <a:gd name="T26" fmla="*/ 432 w 523"/>
                <a:gd name="T27" fmla="*/ 131 h 313"/>
                <a:gd name="T28" fmla="*/ 405 w 523"/>
                <a:gd name="T29" fmla="*/ 121 h 313"/>
                <a:gd name="T30" fmla="*/ 460 w 523"/>
                <a:gd name="T31" fmla="*/ 108 h 313"/>
                <a:gd name="T32" fmla="*/ 460 w 523"/>
                <a:gd name="T33" fmla="*/ 313 h 313"/>
                <a:gd name="T34" fmla="*/ 523 w 523"/>
                <a:gd name="T35" fmla="*/ 298 h 313"/>
                <a:gd name="T36" fmla="*/ 485 w 523"/>
                <a:gd name="T37" fmla="*/ 108 h 313"/>
                <a:gd name="T38" fmla="*/ 460 w 523"/>
                <a:gd name="T39" fmla="*/ 108 h 313"/>
                <a:gd name="T40" fmla="*/ 460 w 523"/>
                <a:gd name="T41" fmla="*/ 108 h 313"/>
                <a:gd name="T42" fmla="*/ 460 w 523"/>
                <a:gd name="T43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3" h="313">
                  <a:moveTo>
                    <a:pt x="406" y="28"/>
                  </a:moveTo>
                  <a:cubicBezTo>
                    <a:pt x="378" y="0"/>
                    <a:pt x="378" y="0"/>
                    <a:pt x="378" y="0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0" y="224"/>
                    <a:pt x="16" y="285"/>
                  </a:cubicBezTo>
                  <a:cubicBezTo>
                    <a:pt x="121" y="217"/>
                    <a:pt x="333" y="76"/>
                    <a:pt x="406" y="28"/>
                  </a:cubicBezTo>
                  <a:close/>
                  <a:moveTo>
                    <a:pt x="356" y="94"/>
                  </a:moveTo>
                  <a:cubicBezTo>
                    <a:pt x="179" y="251"/>
                    <a:pt x="179" y="251"/>
                    <a:pt x="179" y="251"/>
                  </a:cubicBezTo>
                  <a:cubicBezTo>
                    <a:pt x="238" y="287"/>
                    <a:pt x="238" y="287"/>
                    <a:pt x="238" y="287"/>
                  </a:cubicBezTo>
                  <a:cubicBezTo>
                    <a:pt x="384" y="114"/>
                    <a:pt x="384" y="114"/>
                    <a:pt x="384" y="114"/>
                  </a:cubicBezTo>
                  <a:lnTo>
                    <a:pt x="356" y="94"/>
                  </a:lnTo>
                  <a:close/>
                  <a:moveTo>
                    <a:pt x="405" y="121"/>
                  </a:moveTo>
                  <a:cubicBezTo>
                    <a:pt x="332" y="299"/>
                    <a:pt x="332" y="299"/>
                    <a:pt x="332" y="299"/>
                  </a:cubicBezTo>
                  <a:cubicBezTo>
                    <a:pt x="397" y="299"/>
                    <a:pt x="397" y="299"/>
                    <a:pt x="397" y="299"/>
                  </a:cubicBezTo>
                  <a:cubicBezTo>
                    <a:pt x="432" y="131"/>
                    <a:pt x="432" y="131"/>
                    <a:pt x="432" y="131"/>
                  </a:cubicBezTo>
                  <a:lnTo>
                    <a:pt x="405" y="121"/>
                  </a:lnTo>
                  <a:close/>
                  <a:moveTo>
                    <a:pt x="460" y="108"/>
                  </a:moveTo>
                  <a:cubicBezTo>
                    <a:pt x="460" y="313"/>
                    <a:pt x="460" y="313"/>
                    <a:pt x="460" y="313"/>
                  </a:cubicBezTo>
                  <a:cubicBezTo>
                    <a:pt x="523" y="298"/>
                    <a:pt x="523" y="298"/>
                    <a:pt x="523" y="298"/>
                  </a:cubicBezTo>
                  <a:cubicBezTo>
                    <a:pt x="485" y="108"/>
                    <a:pt x="485" y="108"/>
                    <a:pt x="485" y="108"/>
                  </a:cubicBezTo>
                  <a:lnTo>
                    <a:pt x="460" y="108"/>
                  </a:lnTo>
                  <a:close/>
                  <a:moveTo>
                    <a:pt x="460" y="108"/>
                  </a:moveTo>
                  <a:cubicBezTo>
                    <a:pt x="460" y="108"/>
                    <a:pt x="460" y="108"/>
                    <a:pt x="460" y="108"/>
                  </a:cubicBezTo>
                </a:path>
              </a:pathLst>
            </a:custGeom>
            <a:solidFill>
              <a:srgbClr val="E3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19" name="Freeform 53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9755188" y="3797300"/>
              <a:ext cx="290513" cy="290512"/>
            </a:xfrm>
            <a:custGeom>
              <a:avLst/>
              <a:gdLst>
                <a:gd name="T0" fmla="*/ 0 w 183"/>
                <a:gd name="T1" fmla="*/ 91 h 183"/>
                <a:gd name="T2" fmla="*/ 92 w 183"/>
                <a:gd name="T3" fmla="*/ 183 h 183"/>
                <a:gd name="T4" fmla="*/ 183 w 183"/>
                <a:gd name="T5" fmla="*/ 91 h 183"/>
                <a:gd name="T6" fmla="*/ 92 w 183"/>
                <a:gd name="T7" fmla="*/ 0 h 183"/>
                <a:gd name="T8" fmla="*/ 0 w 183"/>
                <a:gd name="T9" fmla="*/ 91 h 183"/>
                <a:gd name="T10" fmla="*/ 0 w 183"/>
                <a:gd name="T11" fmla="*/ 91 h 183"/>
                <a:gd name="T12" fmla="*/ 0 w 183"/>
                <a:gd name="T13" fmla="*/ 9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83">
                  <a:moveTo>
                    <a:pt x="0" y="91"/>
                  </a:moveTo>
                  <a:cubicBezTo>
                    <a:pt x="0" y="142"/>
                    <a:pt x="41" y="183"/>
                    <a:pt x="92" y="183"/>
                  </a:cubicBezTo>
                  <a:cubicBezTo>
                    <a:pt x="142" y="183"/>
                    <a:pt x="183" y="142"/>
                    <a:pt x="183" y="91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1"/>
                  </a:cubicBezTo>
                  <a:close/>
                  <a:moveTo>
                    <a:pt x="0" y="91"/>
                  </a:move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FFF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20" name="Freeform 5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9244013" y="4102100"/>
              <a:ext cx="684213" cy="527050"/>
            </a:xfrm>
            <a:custGeom>
              <a:avLst/>
              <a:gdLst>
                <a:gd name="T0" fmla="*/ 254 w 431"/>
                <a:gd name="T1" fmla="*/ 332 h 332"/>
                <a:gd name="T2" fmla="*/ 431 w 431"/>
                <a:gd name="T3" fmla="*/ 263 h 332"/>
                <a:gd name="T4" fmla="*/ 413 w 431"/>
                <a:gd name="T5" fmla="*/ 233 h 332"/>
                <a:gd name="T6" fmla="*/ 208 w 431"/>
                <a:gd name="T7" fmla="*/ 28 h 332"/>
                <a:gd name="T8" fmla="*/ 108 w 431"/>
                <a:gd name="T9" fmla="*/ 28 h 332"/>
                <a:gd name="T10" fmla="*/ 0 w 431"/>
                <a:gd name="T11" fmla="*/ 135 h 332"/>
                <a:gd name="T12" fmla="*/ 254 w 431"/>
                <a:gd name="T13" fmla="*/ 332 h 332"/>
                <a:gd name="T14" fmla="*/ 254 w 431"/>
                <a:gd name="T15" fmla="*/ 332 h 332"/>
                <a:gd name="T16" fmla="*/ 254 w 431"/>
                <a:gd name="T1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32">
                  <a:moveTo>
                    <a:pt x="254" y="332"/>
                  </a:moveTo>
                  <a:cubicBezTo>
                    <a:pt x="322" y="332"/>
                    <a:pt x="384" y="306"/>
                    <a:pt x="431" y="263"/>
                  </a:cubicBezTo>
                  <a:cubicBezTo>
                    <a:pt x="428" y="252"/>
                    <a:pt x="422" y="242"/>
                    <a:pt x="413" y="233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180" y="0"/>
                    <a:pt x="135" y="0"/>
                    <a:pt x="108" y="28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9" y="249"/>
                    <a:pt x="132" y="332"/>
                    <a:pt x="254" y="332"/>
                  </a:cubicBezTo>
                  <a:close/>
                  <a:moveTo>
                    <a:pt x="254" y="332"/>
                  </a:moveTo>
                  <a:cubicBezTo>
                    <a:pt x="254" y="332"/>
                    <a:pt x="254" y="332"/>
                    <a:pt x="254" y="332"/>
                  </a:cubicBezTo>
                </a:path>
              </a:pathLst>
            </a:custGeom>
            <a:solidFill>
              <a:srgbClr val="66B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21" name="Freeform 55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442450" y="4179888"/>
              <a:ext cx="604838" cy="449262"/>
            </a:xfrm>
            <a:custGeom>
              <a:avLst/>
              <a:gdLst>
                <a:gd name="T0" fmla="*/ 0 w 381"/>
                <a:gd name="T1" fmla="*/ 249 h 283"/>
                <a:gd name="T2" fmla="*/ 129 w 381"/>
                <a:gd name="T3" fmla="*/ 283 h 283"/>
                <a:gd name="T4" fmla="*/ 381 w 381"/>
                <a:gd name="T5" fmla="*/ 92 h 283"/>
                <a:gd name="T6" fmla="*/ 317 w 381"/>
                <a:gd name="T7" fmla="*/ 28 h 283"/>
                <a:gd name="T8" fmla="*/ 217 w 381"/>
                <a:gd name="T9" fmla="*/ 28 h 283"/>
                <a:gd name="T10" fmla="*/ 12 w 381"/>
                <a:gd name="T11" fmla="*/ 233 h 283"/>
                <a:gd name="T12" fmla="*/ 0 w 381"/>
                <a:gd name="T13" fmla="*/ 249 h 283"/>
                <a:gd name="T14" fmla="*/ 0 w 381"/>
                <a:gd name="T15" fmla="*/ 249 h 283"/>
                <a:gd name="T16" fmla="*/ 0 w 381"/>
                <a:gd name="T17" fmla="*/ 24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83">
                  <a:moveTo>
                    <a:pt x="0" y="249"/>
                  </a:moveTo>
                  <a:cubicBezTo>
                    <a:pt x="39" y="272"/>
                    <a:pt x="84" y="283"/>
                    <a:pt x="129" y="283"/>
                  </a:cubicBezTo>
                  <a:cubicBezTo>
                    <a:pt x="247" y="283"/>
                    <a:pt x="350" y="205"/>
                    <a:pt x="381" y="92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290" y="0"/>
                    <a:pt x="245" y="0"/>
                    <a:pt x="217" y="28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7" y="238"/>
                    <a:pt x="3" y="244"/>
                    <a:pt x="0" y="249"/>
                  </a:cubicBezTo>
                  <a:close/>
                  <a:moveTo>
                    <a:pt x="0" y="249"/>
                  </a:moveTo>
                  <a:cubicBezTo>
                    <a:pt x="0" y="249"/>
                    <a:pt x="0" y="249"/>
                    <a:pt x="0" y="249"/>
                  </a:cubicBezTo>
                </a:path>
              </a:pathLst>
            </a:custGeom>
            <a:solidFill>
              <a:srgbClr val="3FB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22" name="Freeform 56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9321800" y="4313238"/>
              <a:ext cx="512763" cy="315912"/>
            </a:xfrm>
            <a:custGeom>
              <a:avLst/>
              <a:gdLst>
                <a:gd name="T0" fmla="*/ 205 w 323"/>
                <a:gd name="T1" fmla="*/ 199 h 199"/>
                <a:gd name="T2" fmla="*/ 323 w 323"/>
                <a:gd name="T3" fmla="*/ 171 h 199"/>
                <a:gd name="T4" fmla="*/ 183 w 323"/>
                <a:gd name="T5" fmla="*/ 32 h 199"/>
                <a:gd name="T6" fmla="*/ 69 w 323"/>
                <a:gd name="T7" fmla="*/ 32 h 199"/>
                <a:gd name="T8" fmla="*/ 0 w 323"/>
                <a:gd name="T9" fmla="*/ 101 h 199"/>
                <a:gd name="T10" fmla="*/ 205 w 323"/>
                <a:gd name="T11" fmla="*/ 199 h 199"/>
                <a:gd name="T12" fmla="*/ 205 w 323"/>
                <a:gd name="T13" fmla="*/ 199 h 199"/>
                <a:gd name="T14" fmla="*/ 205 w 323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199">
                  <a:moveTo>
                    <a:pt x="205" y="199"/>
                  </a:moveTo>
                  <a:cubicBezTo>
                    <a:pt x="246" y="199"/>
                    <a:pt x="286" y="190"/>
                    <a:pt x="323" y="171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51" y="0"/>
                    <a:pt x="100" y="0"/>
                    <a:pt x="69" y="3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0" y="163"/>
                    <a:pt x="125" y="199"/>
                    <a:pt x="205" y="199"/>
                  </a:cubicBezTo>
                  <a:close/>
                  <a:moveTo>
                    <a:pt x="205" y="199"/>
                  </a:moveTo>
                  <a:cubicBezTo>
                    <a:pt x="205" y="199"/>
                    <a:pt x="205" y="199"/>
                    <a:pt x="205" y="199"/>
                  </a:cubicBezTo>
                </a:path>
              </a:pathLst>
            </a:custGeom>
            <a:solidFill>
              <a:srgbClr val="5AA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23" name="Freeform 57"/>
            <p:cNvSpPr/>
            <p:nvPr>
              <p:custDataLst>
                <p:tags r:id="rId10"/>
              </p:custDataLst>
            </p:nvPr>
          </p:nvSpPr>
          <p:spPr bwMode="auto">
            <a:xfrm>
              <a:off x="9147175" y="4262438"/>
              <a:ext cx="706438" cy="228600"/>
            </a:xfrm>
            <a:custGeom>
              <a:avLst/>
              <a:gdLst>
                <a:gd name="T0" fmla="*/ 0 w 445"/>
                <a:gd name="T1" fmla="*/ 117 h 144"/>
                <a:gd name="T2" fmla="*/ 56 w 445"/>
                <a:gd name="T3" fmla="*/ 15 h 144"/>
                <a:gd name="T4" fmla="*/ 98 w 445"/>
                <a:gd name="T5" fmla="*/ 0 h 144"/>
                <a:gd name="T6" fmla="*/ 427 w 445"/>
                <a:gd name="T7" fmla="*/ 0 h 144"/>
                <a:gd name="T8" fmla="*/ 442 w 445"/>
                <a:gd name="T9" fmla="*/ 21 h 144"/>
                <a:gd name="T10" fmla="*/ 445 w 445"/>
                <a:gd name="T11" fmla="*/ 144 h 144"/>
                <a:gd name="T12" fmla="*/ 0 w 445"/>
                <a:gd name="T13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144">
                  <a:moveTo>
                    <a:pt x="0" y="117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0"/>
                    <a:pt x="98" y="0"/>
                  </a:cubicBezTo>
                  <a:cubicBezTo>
                    <a:pt x="139" y="0"/>
                    <a:pt x="427" y="0"/>
                    <a:pt x="427" y="0"/>
                  </a:cubicBezTo>
                  <a:cubicBezTo>
                    <a:pt x="427" y="0"/>
                    <a:pt x="442" y="0"/>
                    <a:pt x="442" y="21"/>
                  </a:cubicBezTo>
                  <a:cubicBezTo>
                    <a:pt x="442" y="42"/>
                    <a:pt x="445" y="144"/>
                    <a:pt x="445" y="144"/>
                  </a:cubicBezTo>
                  <a:lnTo>
                    <a:pt x="0" y="117"/>
                  </a:ln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24" name="Freeform 58"/>
            <p:cNvSpPr/>
            <p:nvPr>
              <p:custDataLst>
                <p:tags r:id="rId11"/>
              </p:custDataLst>
            </p:nvPr>
          </p:nvSpPr>
          <p:spPr bwMode="auto">
            <a:xfrm>
              <a:off x="7870825" y="4335463"/>
              <a:ext cx="1301750" cy="1238250"/>
            </a:xfrm>
            <a:custGeom>
              <a:avLst/>
              <a:gdLst>
                <a:gd name="T0" fmla="*/ 820 w 820"/>
                <a:gd name="T1" fmla="*/ 48 h 779"/>
                <a:gd name="T2" fmla="*/ 799 w 820"/>
                <a:gd name="T3" fmla="*/ 0 h 779"/>
                <a:gd name="T4" fmla="*/ 0 w 820"/>
                <a:gd name="T5" fmla="*/ 4 h 779"/>
                <a:gd name="T6" fmla="*/ 0 w 820"/>
                <a:gd name="T7" fmla="*/ 741 h 779"/>
                <a:gd name="T8" fmla="*/ 41 w 820"/>
                <a:gd name="T9" fmla="*/ 771 h 779"/>
                <a:gd name="T10" fmla="*/ 147 w 820"/>
                <a:gd name="T11" fmla="*/ 779 h 779"/>
                <a:gd name="T12" fmla="*/ 221 w 820"/>
                <a:gd name="T13" fmla="*/ 698 h 779"/>
                <a:gd name="T14" fmla="*/ 820 w 820"/>
                <a:gd name="T15" fmla="*/ 4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779">
                  <a:moveTo>
                    <a:pt x="820" y="48"/>
                  </a:moveTo>
                  <a:cubicBezTo>
                    <a:pt x="799" y="0"/>
                    <a:pt x="799" y="0"/>
                    <a:pt x="79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41"/>
                    <a:pt x="0" y="741"/>
                    <a:pt x="0" y="741"/>
                  </a:cubicBezTo>
                  <a:cubicBezTo>
                    <a:pt x="0" y="741"/>
                    <a:pt x="11" y="767"/>
                    <a:pt x="41" y="771"/>
                  </a:cubicBezTo>
                  <a:cubicBezTo>
                    <a:pt x="71" y="776"/>
                    <a:pt x="147" y="779"/>
                    <a:pt x="147" y="779"/>
                  </a:cubicBezTo>
                  <a:cubicBezTo>
                    <a:pt x="221" y="698"/>
                    <a:pt x="221" y="698"/>
                    <a:pt x="221" y="698"/>
                  </a:cubicBezTo>
                  <a:lnTo>
                    <a:pt x="820" y="48"/>
                  </a:lnTo>
                  <a:close/>
                </a:path>
              </a:pathLst>
            </a:custGeom>
            <a:solidFill>
              <a:srgbClr val="FBC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25" name="Freeform 59"/>
            <p:cNvSpPr/>
            <p:nvPr>
              <p:custDataLst>
                <p:tags r:id="rId12"/>
              </p:custDataLst>
            </p:nvPr>
          </p:nvSpPr>
          <p:spPr bwMode="auto">
            <a:xfrm>
              <a:off x="7951788" y="4360863"/>
              <a:ext cx="166688" cy="1212850"/>
            </a:xfrm>
            <a:custGeom>
              <a:avLst/>
              <a:gdLst>
                <a:gd name="T0" fmla="*/ 0 w 105"/>
                <a:gd name="T1" fmla="*/ 21 h 763"/>
                <a:gd name="T2" fmla="*/ 0 w 105"/>
                <a:gd name="T3" fmla="*/ 757 h 763"/>
                <a:gd name="T4" fmla="*/ 96 w 105"/>
                <a:gd name="T5" fmla="*/ 763 h 763"/>
                <a:gd name="T6" fmla="*/ 105 w 105"/>
                <a:gd name="T7" fmla="*/ 753 h 763"/>
                <a:gd name="T8" fmla="*/ 105 w 105"/>
                <a:gd name="T9" fmla="*/ 21 h 763"/>
                <a:gd name="T10" fmla="*/ 101 w 105"/>
                <a:gd name="T11" fmla="*/ 2 h 763"/>
                <a:gd name="T12" fmla="*/ 4 w 105"/>
                <a:gd name="T13" fmla="*/ 0 h 763"/>
                <a:gd name="T14" fmla="*/ 0 w 105"/>
                <a:gd name="T15" fmla="*/ 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3">
                  <a:moveTo>
                    <a:pt x="0" y="21"/>
                  </a:moveTo>
                  <a:cubicBezTo>
                    <a:pt x="0" y="757"/>
                    <a:pt x="0" y="757"/>
                    <a:pt x="0" y="757"/>
                  </a:cubicBezTo>
                  <a:cubicBezTo>
                    <a:pt x="34" y="761"/>
                    <a:pt x="96" y="763"/>
                    <a:pt x="96" y="763"/>
                  </a:cubicBezTo>
                  <a:cubicBezTo>
                    <a:pt x="105" y="753"/>
                    <a:pt x="105" y="753"/>
                    <a:pt x="105" y="75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14"/>
                    <a:pt x="104" y="8"/>
                    <a:pt x="101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7"/>
                    <a:pt x="0" y="14"/>
                    <a:pt x="0" y="21"/>
                  </a:cubicBezTo>
                  <a:close/>
                </a:path>
              </a:pathLst>
            </a:custGeom>
            <a:solidFill>
              <a:srgbClr val="F4B4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26" name="Freeform 60"/>
            <p:cNvSpPr/>
            <p:nvPr>
              <p:custDataLst>
                <p:tags r:id="rId13"/>
              </p:custDataLst>
            </p:nvPr>
          </p:nvSpPr>
          <p:spPr bwMode="auto">
            <a:xfrm>
              <a:off x="7951788" y="5489575"/>
              <a:ext cx="152400" cy="84137"/>
            </a:xfrm>
            <a:custGeom>
              <a:avLst/>
              <a:gdLst>
                <a:gd name="T0" fmla="*/ 96 w 96"/>
                <a:gd name="T1" fmla="*/ 53 h 53"/>
                <a:gd name="T2" fmla="*/ 96 w 96"/>
                <a:gd name="T3" fmla="*/ 53 h 53"/>
                <a:gd name="T4" fmla="*/ 96 w 96"/>
                <a:gd name="T5" fmla="*/ 53 h 53"/>
                <a:gd name="T6" fmla="*/ 43 w 96"/>
                <a:gd name="T7" fmla="*/ 0 h 53"/>
                <a:gd name="T8" fmla="*/ 0 w 96"/>
                <a:gd name="T9" fmla="*/ 47 h 53"/>
                <a:gd name="T10" fmla="*/ 0 w 96"/>
                <a:gd name="T11" fmla="*/ 47 h 53"/>
                <a:gd name="T12" fmla="*/ 96 w 9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3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39" y="3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4" y="51"/>
                    <a:pt x="96" y="53"/>
                    <a:pt x="96" y="5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27" name="Freeform 61"/>
            <p:cNvSpPr/>
            <p:nvPr>
              <p:custDataLst>
                <p:tags r:id="rId14"/>
              </p:custDataLst>
            </p:nvPr>
          </p:nvSpPr>
          <p:spPr bwMode="auto">
            <a:xfrm>
              <a:off x="7653338" y="4129088"/>
              <a:ext cx="776288" cy="1058862"/>
            </a:xfrm>
            <a:custGeom>
              <a:avLst/>
              <a:gdLst>
                <a:gd name="T0" fmla="*/ 137 w 489"/>
                <a:gd name="T1" fmla="*/ 3 h 667"/>
                <a:gd name="T2" fmla="*/ 483 w 489"/>
                <a:gd name="T3" fmla="*/ 0 h 667"/>
                <a:gd name="T4" fmla="*/ 489 w 489"/>
                <a:gd name="T5" fmla="*/ 662 h 667"/>
                <a:gd name="T6" fmla="*/ 3 w 489"/>
                <a:gd name="T7" fmla="*/ 667 h 667"/>
                <a:gd name="T8" fmla="*/ 0 w 489"/>
                <a:gd name="T9" fmla="*/ 140 h 667"/>
                <a:gd name="T10" fmla="*/ 137 w 489"/>
                <a:gd name="T11" fmla="*/ 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9" h="667">
                  <a:moveTo>
                    <a:pt x="137" y="3"/>
                  </a:moveTo>
                  <a:lnTo>
                    <a:pt x="483" y="0"/>
                  </a:lnTo>
                  <a:lnTo>
                    <a:pt x="489" y="662"/>
                  </a:lnTo>
                  <a:lnTo>
                    <a:pt x="3" y="667"/>
                  </a:lnTo>
                  <a:lnTo>
                    <a:pt x="0" y="140"/>
                  </a:lnTo>
                  <a:lnTo>
                    <a:pt x="137" y="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28" name="Freeform 62"/>
            <p:cNvSpPr/>
            <p:nvPr>
              <p:custDataLst>
                <p:tags r:id="rId15"/>
              </p:custDataLst>
            </p:nvPr>
          </p:nvSpPr>
          <p:spPr bwMode="auto">
            <a:xfrm>
              <a:off x="7653338" y="4132263"/>
              <a:ext cx="223838" cy="219075"/>
            </a:xfrm>
            <a:custGeom>
              <a:avLst/>
              <a:gdLst>
                <a:gd name="T0" fmla="*/ 140 w 141"/>
                <a:gd name="T1" fmla="*/ 138 h 138"/>
                <a:gd name="T2" fmla="*/ 0 w 141"/>
                <a:gd name="T3" fmla="*/ 138 h 138"/>
                <a:gd name="T4" fmla="*/ 141 w 141"/>
                <a:gd name="T5" fmla="*/ 0 h 138"/>
                <a:gd name="T6" fmla="*/ 140 w 141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8">
                  <a:moveTo>
                    <a:pt x="140" y="138"/>
                  </a:moveTo>
                  <a:lnTo>
                    <a:pt x="0" y="138"/>
                  </a:lnTo>
                  <a:lnTo>
                    <a:pt x="141" y="0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29" name="Freeform 63"/>
            <p:cNvSpPr/>
            <p:nvPr>
              <p:custDataLst>
                <p:tags r:id="rId16"/>
              </p:custDataLst>
            </p:nvPr>
          </p:nvSpPr>
          <p:spPr bwMode="auto">
            <a:xfrm>
              <a:off x="7653338" y="4351338"/>
              <a:ext cx="222250" cy="215900"/>
            </a:xfrm>
            <a:custGeom>
              <a:avLst/>
              <a:gdLst>
                <a:gd name="T0" fmla="*/ 0 w 140"/>
                <a:gd name="T1" fmla="*/ 136 h 136"/>
                <a:gd name="T2" fmla="*/ 140 w 140"/>
                <a:gd name="T3" fmla="*/ 0 h 136"/>
                <a:gd name="T4" fmla="*/ 0 w 140"/>
                <a:gd name="T5" fmla="*/ 0 h 136"/>
                <a:gd name="T6" fmla="*/ 0 w 140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36">
                  <a:moveTo>
                    <a:pt x="0" y="136"/>
                  </a:moveTo>
                  <a:lnTo>
                    <a:pt x="140" y="0"/>
                  </a:lnTo>
                  <a:lnTo>
                    <a:pt x="0" y="0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E9D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0" name="Freeform 64"/>
            <p:cNvSpPr/>
            <p:nvPr>
              <p:custDataLst>
                <p:tags r:id="rId17"/>
              </p:custDataLst>
            </p:nvPr>
          </p:nvSpPr>
          <p:spPr bwMode="auto">
            <a:xfrm>
              <a:off x="7808913" y="4535488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1" name="Freeform 65"/>
            <p:cNvSpPr/>
            <p:nvPr>
              <p:custDataLst>
                <p:tags r:id="rId18"/>
              </p:custDataLst>
            </p:nvPr>
          </p:nvSpPr>
          <p:spPr bwMode="auto">
            <a:xfrm>
              <a:off x="7810500" y="4699000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2" name="Freeform 66"/>
            <p:cNvSpPr/>
            <p:nvPr>
              <p:custDataLst>
                <p:tags r:id="rId19"/>
              </p:custDataLst>
            </p:nvPr>
          </p:nvSpPr>
          <p:spPr bwMode="auto">
            <a:xfrm>
              <a:off x="7812088" y="4862513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3" name="Freeform 67"/>
            <p:cNvSpPr/>
            <p:nvPr>
              <p:custDataLst>
                <p:tags r:id="rId20"/>
              </p:custDataLst>
            </p:nvPr>
          </p:nvSpPr>
          <p:spPr bwMode="auto">
            <a:xfrm>
              <a:off x="8020050" y="4408488"/>
              <a:ext cx="1833563" cy="1165225"/>
            </a:xfrm>
            <a:custGeom>
              <a:avLst/>
              <a:gdLst>
                <a:gd name="T0" fmla="*/ 1107 w 1155"/>
                <a:gd name="T1" fmla="*/ 733 h 733"/>
                <a:gd name="T2" fmla="*/ 48 w 1155"/>
                <a:gd name="T3" fmla="*/ 733 h 733"/>
                <a:gd name="T4" fmla="*/ 0 w 1155"/>
                <a:gd name="T5" fmla="*/ 685 h 733"/>
                <a:gd name="T6" fmla="*/ 0 w 1155"/>
                <a:gd name="T7" fmla="*/ 48 h 733"/>
                <a:gd name="T8" fmla="*/ 48 w 1155"/>
                <a:gd name="T9" fmla="*/ 0 h 733"/>
                <a:gd name="T10" fmla="*/ 1107 w 1155"/>
                <a:gd name="T11" fmla="*/ 0 h 733"/>
                <a:gd name="T12" fmla="*/ 1155 w 1155"/>
                <a:gd name="T13" fmla="*/ 48 h 733"/>
                <a:gd name="T14" fmla="*/ 1155 w 1155"/>
                <a:gd name="T15" fmla="*/ 685 h 733"/>
                <a:gd name="T16" fmla="*/ 1107 w 1155"/>
                <a:gd name="T1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5" h="733">
                  <a:moveTo>
                    <a:pt x="1107" y="733"/>
                  </a:moveTo>
                  <a:cubicBezTo>
                    <a:pt x="48" y="733"/>
                    <a:pt x="48" y="733"/>
                    <a:pt x="48" y="733"/>
                  </a:cubicBezTo>
                  <a:cubicBezTo>
                    <a:pt x="22" y="733"/>
                    <a:pt x="0" y="711"/>
                    <a:pt x="0" y="68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33" y="0"/>
                    <a:pt x="1155" y="21"/>
                    <a:pt x="1155" y="48"/>
                  </a:cubicBezTo>
                  <a:cubicBezTo>
                    <a:pt x="1155" y="685"/>
                    <a:pt x="1155" y="685"/>
                    <a:pt x="1155" y="685"/>
                  </a:cubicBezTo>
                  <a:cubicBezTo>
                    <a:pt x="1155" y="711"/>
                    <a:pt x="1133" y="733"/>
                    <a:pt x="1107" y="73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4" name="Rectangle 6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8020050" y="5280025"/>
              <a:ext cx="1833563" cy="38100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5" name="Rectangle 69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8020050" y="5356225"/>
              <a:ext cx="1833563" cy="39687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6" name="Freeform 70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7370763" y="2262188"/>
              <a:ext cx="328613" cy="328612"/>
            </a:xfrm>
            <a:custGeom>
              <a:avLst/>
              <a:gdLst>
                <a:gd name="T0" fmla="*/ 207 w 207"/>
                <a:gd name="T1" fmla="*/ 182 h 207"/>
                <a:gd name="T2" fmla="*/ 179 w 207"/>
                <a:gd name="T3" fmla="*/ 154 h 207"/>
                <a:gd name="T4" fmla="*/ 59 w 207"/>
                <a:gd name="T5" fmla="*/ 149 h 207"/>
                <a:gd name="T6" fmla="*/ 53 w 207"/>
                <a:gd name="T7" fmla="*/ 28 h 207"/>
                <a:gd name="T8" fmla="*/ 26 w 207"/>
                <a:gd name="T9" fmla="*/ 1 h 207"/>
                <a:gd name="T10" fmla="*/ 1 w 207"/>
                <a:gd name="T11" fmla="*/ 26 h 207"/>
                <a:gd name="T12" fmla="*/ 7 w 207"/>
                <a:gd name="T13" fmla="*/ 172 h 207"/>
                <a:gd name="T14" fmla="*/ 35 w 207"/>
                <a:gd name="T15" fmla="*/ 201 h 207"/>
                <a:gd name="T16" fmla="*/ 181 w 207"/>
                <a:gd name="T17" fmla="*/ 207 h 207"/>
                <a:gd name="T18" fmla="*/ 207 w 207"/>
                <a:gd name="T19" fmla="*/ 182 h 207"/>
                <a:gd name="T20" fmla="*/ 207 w 207"/>
                <a:gd name="T21" fmla="*/ 182 h 207"/>
                <a:gd name="T22" fmla="*/ 207 w 207"/>
                <a:gd name="T23" fmla="*/ 18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207" y="182"/>
                  </a:moveTo>
                  <a:cubicBezTo>
                    <a:pt x="206" y="167"/>
                    <a:pt x="194" y="155"/>
                    <a:pt x="179" y="154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14"/>
                    <a:pt x="41" y="1"/>
                    <a:pt x="26" y="1"/>
                  </a:cubicBezTo>
                  <a:cubicBezTo>
                    <a:pt x="11" y="0"/>
                    <a:pt x="0" y="11"/>
                    <a:pt x="1" y="26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8" y="187"/>
                    <a:pt x="20" y="199"/>
                    <a:pt x="35" y="201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96" y="207"/>
                    <a:pt x="207" y="196"/>
                    <a:pt x="207" y="182"/>
                  </a:cubicBezTo>
                  <a:close/>
                  <a:moveTo>
                    <a:pt x="207" y="182"/>
                  </a:moveTo>
                  <a:cubicBezTo>
                    <a:pt x="207" y="182"/>
                    <a:pt x="207" y="182"/>
                    <a:pt x="207" y="182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7" name="Freeform 7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572250" y="2189163"/>
              <a:ext cx="1227138" cy="1225550"/>
            </a:xfrm>
            <a:custGeom>
              <a:avLst/>
              <a:gdLst>
                <a:gd name="T0" fmla="*/ 761 w 773"/>
                <a:gd name="T1" fmla="*/ 409 h 771"/>
                <a:gd name="T2" fmla="*/ 365 w 773"/>
                <a:gd name="T3" fmla="*/ 13 h 771"/>
                <a:gd name="T4" fmla="*/ 321 w 773"/>
                <a:gd name="T5" fmla="*/ 13 h 771"/>
                <a:gd name="T6" fmla="*/ 12 w 773"/>
                <a:gd name="T7" fmla="*/ 321 h 771"/>
                <a:gd name="T8" fmla="*/ 12 w 773"/>
                <a:gd name="T9" fmla="*/ 365 h 771"/>
                <a:gd name="T10" fmla="*/ 408 w 773"/>
                <a:gd name="T11" fmla="*/ 762 h 771"/>
                <a:gd name="T12" fmla="*/ 430 w 773"/>
                <a:gd name="T13" fmla="*/ 771 h 771"/>
                <a:gd name="T14" fmla="*/ 452 w 773"/>
                <a:gd name="T15" fmla="*/ 762 h 771"/>
                <a:gd name="T16" fmla="*/ 761 w 773"/>
                <a:gd name="T17" fmla="*/ 453 h 771"/>
                <a:gd name="T18" fmla="*/ 761 w 773"/>
                <a:gd name="T19" fmla="*/ 409 h 771"/>
                <a:gd name="T20" fmla="*/ 381 w 773"/>
                <a:gd name="T21" fmla="*/ 620 h 771"/>
                <a:gd name="T22" fmla="*/ 337 w 773"/>
                <a:gd name="T23" fmla="*/ 620 h 771"/>
                <a:gd name="T24" fmla="*/ 82 w 773"/>
                <a:gd name="T25" fmla="*/ 365 h 771"/>
                <a:gd name="T26" fmla="*/ 82 w 773"/>
                <a:gd name="T27" fmla="*/ 321 h 771"/>
                <a:gd name="T28" fmla="*/ 320 w 773"/>
                <a:gd name="T29" fmla="*/ 83 h 771"/>
                <a:gd name="T30" fmla="*/ 364 w 773"/>
                <a:gd name="T31" fmla="*/ 83 h 771"/>
                <a:gd name="T32" fmla="*/ 619 w 773"/>
                <a:gd name="T33" fmla="*/ 338 h 771"/>
                <a:gd name="T34" fmla="*/ 619 w 773"/>
                <a:gd name="T35" fmla="*/ 382 h 771"/>
                <a:gd name="T36" fmla="*/ 381 w 773"/>
                <a:gd name="T37" fmla="*/ 620 h 771"/>
                <a:gd name="T38" fmla="*/ 381 w 773"/>
                <a:gd name="T39" fmla="*/ 620 h 771"/>
                <a:gd name="T40" fmla="*/ 381 w 773"/>
                <a:gd name="T41" fmla="*/ 62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3" h="771">
                  <a:moveTo>
                    <a:pt x="761" y="409"/>
                  </a:moveTo>
                  <a:cubicBezTo>
                    <a:pt x="365" y="13"/>
                    <a:pt x="365" y="13"/>
                    <a:pt x="365" y="13"/>
                  </a:cubicBezTo>
                  <a:cubicBezTo>
                    <a:pt x="352" y="0"/>
                    <a:pt x="333" y="0"/>
                    <a:pt x="321" y="13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0" y="333"/>
                    <a:pt x="0" y="353"/>
                    <a:pt x="12" y="365"/>
                  </a:cubicBezTo>
                  <a:cubicBezTo>
                    <a:pt x="408" y="762"/>
                    <a:pt x="408" y="762"/>
                    <a:pt x="408" y="762"/>
                  </a:cubicBezTo>
                  <a:cubicBezTo>
                    <a:pt x="414" y="767"/>
                    <a:pt x="422" y="771"/>
                    <a:pt x="430" y="771"/>
                  </a:cubicBezTo>
                  <a:cubicBezTo>
                    <a:pt x="439" y="771"/>
                    <a:pt x="446" y="767"/>
                    <a:pt x="452" y="762"/>
                  </a:cubicBezTo>
                  <a:cubicBezTo>
                    <a:pt x="761" y="453"/>
                    <a:pt x="761" y="453"/>
                    <a:pt x="761" y="453"/>
                  </a:cubicBezTo>
                  <a:cubicBezTo>
                    <a:pt x="773" y="441"/>
                    <a:pt x="773" y="421"/>
                    <a:pt x="761" y="409"/>
                  </a:cubicBezTo>
                  <a:close/>
                  <a:moveTo>
                    <a:pt x="381" y="620"/>
                  </a:moveTo>
                  <a:cubicBezTo>
                    <a:pt x="369" y="632"/>
                    <a:pt x="349" y="632"/>
                    <a:pt x="337" y="620"/>
                  </a:cubicBezTo>
                  <a:cubicBezTo>
                    <a:pt x="82" y="365"/>
                    <a:pt x="82" y="365"/>
                    <a:pt x="82" y="365"/>
                  </a:cubicBezTo>
                  <a:cubicBezTo>
                    <a:pt x="70" y="353"/>
                    <a:pt x="70" y="333"/>
                    <a:pt x="82" y="321"/>
                  </a:cubicBezTo>
                  <a:cubicBezTo>
                    <a:pt x="320" y="83"/>
                    <a:pt x="320" y="83"/>
                    <a:pt x="320" y="83"/>
                  </a:cubicBezTo>
                  <a:cubicBezTo>
                    <a:pt x="332" y="71"/>
                    <a:pt x="352" y="71"/>
                    <a:pt x="364" y="83"/>
                  </a:cubicBezTo>
                  <a:cubicBezTo>
                    <a:pt x="619" y="338"/>
                    <a:pt x="619" y="338"/>
                    <a:pt x="619" y="338"/>
                  </a:cubicBezTo>
                  <a:cubicBezTo>
                    <a:pt x="631" y="350"/>
                    <a:pt x="631" y="370"/>
                    <a:pt x="619" y="382"/>
                  </a:cubicBezTo>
                  <a:lnTo>
                    <a:pt x="381" y="620"/>
                  </a:lnTo>
                  <a:close/>
                  <a:moveTo>
                    <a:pt x="381" y="620"/>
                  </a:moveTo>
                  <a:cubicBezTo>
                    <a:pt x="381" y="620"/>
                    <a:pt x="381" y="620"/>
                    <a:pt x="381" y="620"/>
                  </a:cubicBezTo>
                </a:path>
              </a:pathLst>
            </a:custGeom>
            <a:solidFill>
              <a:srgbClr val="267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8" name="Freeform 72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604125" y="2832100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1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3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9" y="53"/>
                    <a:pt x="38" y="50"/>
                    <a:pt x="44" y="44"/>
                  </a:cubicBezTo>
                  <a:cubicBezTo>
                    <a:pt x="50" y="38"/>
                    <a:pt x="53" y="29"/>
                    <a:pt x="51" y="20"/>
                  </a:cubicBezTo>
                  <a:cubicBezTo>
                    <a:pt x="48" y="11"/>
                    <a:pt x="42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39" name="Freeform 73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7491413" y="2944813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0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2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8" y="53"/>
                    <a:pt x="38" y="51"/>
                    <a:pt x="44" y="44"/>
                  </a:cubicBezTo>
                  <a:cubicBezTo>
                    <a:pt x="50" y="38"/>
                    <a:pt x="53" y="29"/>
                    <a:pt x="50" y="20"/>
                  </a:cubicBezTo>
                  <a:cubicBezTo>
                    <a:pt x="48" y="12"/>
                    <a:pt x="41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40" name="Freeform 74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6961188" y="2590800"/>
              <a:ext cx="277813" cy="279400"/>
            </a:xfrm>
            <a:custGeom>
              <a:avLst/>
              <a:gdLst>
                <a:gd name="T0" fmla="*/ 13 w 175"/>
                <a:gd name="T1" fmla="*/ 106 h 175"/>
                <a:gd name="T2" fmla="*/ 105 w 175"/>
                <a:gd name="T3" fmla="*/ 13 h 175"/>
                <a:gd name="T4" fmla="*/ 145 w 175"/>
                <a:gd name="T5" fmla="*/ 23 h 175"/>
                <a:gd name="T6" fmla="*/ 171 w 175"/>
                <a:gd name="T7" fmla="*/ 141 h 175"/>
                <a:gd name="T8" fmla="*/ 142 w 175"/>
                <a:gd name="T9" fmla="*/ 171 h 175"/>
                <a:gd name="T10" fmla="*/ 23 w 175"/>
                <a:gd name="T11" fmla="*/ 146 h 175"/>
                <a:gd name="T12" fmla="*/ 13 w 175"/>
                <a:gd name="T13" fmla="*/ 106 h 175"/>
                <a:gd name="T14" fmla="*/ 13 w 175"/>
                <a:gd name="T15" fmla="*/ 106 h 175"/>
                <a:gd name="T16" fmla="*/ 13 w 175"/>
                <a:gd name="T17" fmla="*/ 10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75">
                  <a:moveTo>
                    <a:pt x="13" y="106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19" y="0"/>
                    <a:pt x="141" y="6"/>
                    <a:pt x="145" y="23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5" y="158"/>
                    <a:pt x="159" y="175"/>
                    <a:pt x="142" y="171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5" y="142"/>
                    <a:pt x="0" y="119"/>
                    <a:pt x="13" y="106"/>
                  </a:cubicBezTo>
                  <a:close/>
                  <a:moveTo>
                    <a:pt x="13" y="106"/>
                  </a:moveTo>
                  <a:cubicBezTo>
                    <a:pt x="13" y="106"/>
                    <a:pt x="13" y="106"/>
                    <a:pt x="13" y="106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41" name="Freeform 75"/>
            <p:cNvSpPr/>
            <p:nvPr>
              <p:custDataLst>
                <p:tags r:id="rId28"/>
              </p:custDataLst>
            </p:nvPr>
          </p:nvSpPr>
          <p:spPr bwMode="auto">
            <a:xfrm>
              <a:off x="8096250" y="1639888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42" name="Freeform 76"/>
            <p:cNvSpPr/>
            <p:nvPr>
              <p:custDataLst>
                <p:tags r:id="rId29"/>
              </p:custDataLst>
            </p:nvPr>
          </p:nvSpPr>
          <p:spPr bwMode="auto">
            <a:xfrm>
              <a:off x="8096250" y="1643063"/>
              <a:ext cx="174625" cy="171450"/>
            </a:xfrm>
            <a:custGeom>
              <a:avLst/>
              <a:gdLst>
                <a:gd name="T0" fmla="*/ 110 w 110"/>
                <a:gd name="T1" fmla="*/ 108 h 108"/>
                <a:gd name="T2" fmla="*/ 0 w 110"/>
                <a:gd name="T3" fmla="*/ 108 h 108"/>
                <a:gd name="T4" fmla="*/ 110 w 110"/>
                <a:gd name="T5" fmla="*/ 0 h 108"/>
                <a:gd name="T6" fmla="*/ 110 w 110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8">
                  <a:moveTo>
                    <a:pt x="110" y="108"/>
                  </a:moveTo>
                  <a:lnTo>
                    <a:pt x="0" y="108"/>
                  </a:lnTo>
                  <a:lnTo>
                    <a:pt x="110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43" name="Freeform 77"/>
            <p:cNvSpPr/>
            <p:nvPr>
              <p:custDataLst>
                <p:tags r:id="rId30"/>
              </p:custDataLst>
            </p:nvPr>
          </p:nvSpPr>
          <p:spPr bwMode="auto">
            <a:xfrm>
              <a:off x="8096250" y="1814513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44" name="Freeform 78"/>
            <p:cNvSpPr/>
            <p:nvPr>
              <p:custDataLst>
                <p:tags r:id="rId31"/>
              </p:custDataLst>
            </p:nvPr>
          </p:nvSpPr>
          <p:spPr bwMode="auto">
            <a:xfrm>
              <a:off x="8218488" y="1957388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45" name="Freeform 79"/>
            <p:cNvSpPr/>
            <p:nvPr>
              <p:custDataLst>
                <p:tags r:id="rId32"/>
              </p:custDataLst>
            </p:nvPr>
          </p:nvSpPr>
          <p:spPr bwMode="auto">
            <a:xfrm>
              <a:off x="8220075" y="208597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46" name="Freeform 80"/>
            <p:cNvSpPr/>
            <p:nvPr>
              <p:custDataLst>
                <p:tags r:id="rId33"/>
              </p:custDataLst>
            </p:nvPr>
          </p:nvSpPr>
          <p:spPr bwMode="auto">
            <a:xfrm>
              <a:off x="8221663" y="221456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47" name="Rectangle 81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8101013" y="1643063"/>
              <a:ext cx="482600" cy="727075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48" name="Freeform 82"/>
            <p:cNvSpPr/>
            <p:nvPr>
              <p:custDataLst>
                <p:tags r:id="rId35"/>
              </p:custDataLst>
            </p:nvPr>
          </p:nvSpPr>
          <p:spPr bwMode="auto">
            <a:xfrm>
              <a:off x="7902575" y="1495425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49" name="Freeform 83"/>
            <p:cNvSpPr/>
            <p:nvPr>
              <p:custDataLst>
                <p:tags r:id="rId36"/>
              </p:custDataLst>
            </p:nvPr>
          </p:nvSpPr>
          <p:spPr bwMode="auto">
            <a:xfrm>
              <a:off x="7902575" y="1498600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50" name="Freeform 84"/>
            <p:cNvSpPr/>
            <p:nvPr>
              <p:custDataLst>
                <p:tags r:id="rId37"/>
              </p:custDataLst>
            </p:nvPr>
          </p:nvSpPr>
          <p:spPr bwMode="auto">
            <a:xfrm>
              <a:off x="7902575" y="1670050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51" name="Freeform 85"/>
            <p:cNvSpPr/>
            <p:nvPr>
              <p:custDataLst>
                <p:tags r:id="rId38"/>
              </p:custDataLst>
            </p:nvPr>
          </p:nvSpPr>
          <p:spPr bwMode="auto">
            <a:xfrm>
              <a:off x="8024813" y="1812925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52" name="Freeform 86"/>
            <p:cNvSpPr/>
            <p:nvPr>
              <p:custDataLst>
                <p:tags r:id="rId39"/>
              </p:custDataLst>
            </p:nvPr>
          </p:nvSpPr>
          <p:spPr bwMode="auto">
            <a:xfrm>
              <a:off x="8026400" y="194151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53" name="Freeform 87"/>
            <p:cNvSpPr/>
            <p:nvPr>
              <p:custDataLst>
                <p:tags r:id="rId40"/>
              </p:custDataLst>
            </p:nvPr>
          </p:nvSpPr>
          <p:spPr bwMode="auto">
            <a:xfrm>
              <a:off x="8027988" y="2070100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54" name="Rectangle 88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7907338" y="1497013"/>
              <a:ext cx="484188" cy="728662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55" name="Freeform 89"/>
            <p:cNvSpPr/>
            <p:nvPr>
              <p:custDataLst>
                <p:tags r:id="rId42"/>
              </p:custDataLst>
            </p:nvPr>
          </p:nvSpPr>
          <p:spPr bwMode="auto">
            <a:xfrm>
              <a:off x="7699375" y="1327150"/>
              <a:ext cx="608013" cy="828675"/>
            </a:xfrm>
            <a:custGeom>
              <a:avLst/>
              <a:gdLst>
                <a:gd name="T0" fmla="*/ 108 w 383"/>
                <a:gd name="T1" fmla="*/ 3 h 522"/>
                <a:gd name="T2" fmla="*/ 378 w 383"/>
                <a:gd name="T3" fmla="*/ 0 h 522"/>
                <a:gd name="T4" fmla="*/ 383 w 383"/>
                <a:gd name="T5" fmla="*/ 518 h 522"/>
                <a:gd name="T6" fmla="*/ 3 w 383"/>
                <a:gd name="T7" fmla="*/ 522 h 522"/>
                <a:gd name="T8" fmla="*/ 0 w 383"/>
                <a:gd name="T9" fmla="*/ 110 h 522"/>
                <a:gd name="T10" fmla="*/ 108 w 383"/>
                <a:gd name="T11" fmla="*/ 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2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2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56" name="Freeform 90"/>
            <p:cNvSpPr/>
            <p:nvPr>
              <p:custDataLst>
                <p:tags r:id="rId43"/>
              </p:custDataLst>
            </p:nvPr>
          </p:nvSpPr>
          <p:spPr bwMode="auto">
            <a:xfrm>
              <a:off x="7699375" y="1330325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57" name="Freeform 91"/>
            <p:cNvSpPr/>
            <p:nvPr>
              <p:custDataLst>
                <p:tags r:id="rId44"/>
              </p:custDataLst>
            </p:nvPr>
          </p:nvSpPr>
          <p:spPr bwMode="auto">
            <a:xfrm>
              <a:off x="7699375" y="1501775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58" name="Freeform 92"/>
            <p:cNvSpPr/>
            <p:nvPr>
              <p:custDataLst>
                <p:tags r:id="rId45"/>
              </p:custDataLst>
            </p:nvPr>
          </p:nvSpPr>
          <p:spPr bwMode="auto">
            <a:xfrm>
              <a:off x="7821613" y="1646238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1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1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59" name="Freeform 93"/>
            <p:cNvSpPr/>
            <p:nvPr>
              <p:custDataLst>
                <p:tags r:id="rId46"/>
              </p:custDataLst>
            </p:nvPr>
          </p:nvSpPr>
          <p:spPr bwMode="auto">
            <a:xfrm>
              <a:off x="7823200" y="177482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60" name="Freeform 94"/>
            <p:cNvSpPr/>
            <p:nvPr>
              <p:custDataLst>
                <p:tags r:id="rId47"/>
              </p:custDataLst>
            </p:nvPr>
          </p:nvSpPr>
          <p:spPr bwMode="auto">
            <a:xfrm>
              <a:off x="7824788" y="1901825"/>
              <a:ext cx="357188" cy="65087"/>
            </a:xfrm>
            <a:custGeom>
              <a:avLst/>
              <a:gdLst>
                <a:gd name="T0" fmla="*/ 225 w 225"/>
                <a:gd name="T1" fmla="*/ 38 h 41"/>
                <a:gd name="T2" fmla="*/ 0 w 225"/>
                <a:gd name="T3" fmla="*/ 41 h 41"/>
                <a:gd name="T4" fmla="*/ 0 w 225"/>
                <a:gd name="T5" fmla="*/ 2 h 41"/>
                <a:gd name="T6" fmla="*/ 225 w 225"/>
                <a:gd name="T7" fmla="*/ 0 h 41"/>
                <a:gd name="T8" fmla="*/ 225 w 225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8"/>
                  </a:moveTo>
                  <a:lnTo>
                    <a:pt x="0" y="41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61" name="Freeform 95"/>
            <p:cNvSpPr/>
            <p:nvPr>
              <p:custDataLst>
                <p:tags r:id="rId48"/>
              </p:custDataLst>
            </p:nvPr>
          </p:nvSpPr>
          <p:spPr bwMode="auto">
            <a:xfrm>
              <a:off x="7621588" y="3222625"/>
              <a:ext cx="1214438" cy="839787"/>
            </a:xfrm>
            <a:custGeom>
              <a:avLst/>
              <a:gdLst>
                <a:gd name="T0" fmla="*/ 733 w 765"/>
                <a:gd name="T1" fmla="*/ 529 h 529"/>
                <a:gd name="T2" fmla="*/ 32 w 765"/>
                <a:gd name="T3" fmla="*/ 529 h 529"/>
                <a:gd name="T4" fmla="*/ 0 w 765"/>
                <a:gd name="T5" fmla="*/ 497 h 529"/>
                <a:gd name="T6" fmla="*/ 0 w 765"/>
                <a:gd name="T7" fmla="*/ 31 h 529"/>
                <a:gd name="T8" fmla="*/ 32 w 765"/>
                <a:gd name="T9" fmla="*/ 0 h 529"/>
                <a:gd name="T10" fmla="*/ 733 w 765"/>
                <a:gd name="T11" fmla="*/ 0 h 529"/>
                <a:gd name="T12" fmla="*/ 765 w 765"/>
                <a:gd name="T13" fmla="*/ 31 h 529"/>
                <a:gd name="T14" fmla="*/ 765 w 765"/>
                <a:gd name="T15" fmla="*/ 497 h 529"/>
                <a:gd name="T16" fmla="*/ 733 w 765"/>
                <a:gd name="T17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5" h="529">
                  <a:moveTo>
                    <a:pt x="733" y="529"/>
                  </a:moveTo>
                  <a:cubicBezTo>
                    <a:pt x="32" y="529"/>
                    <a:pt x="32" y="529"/>
                    <a:pt x="32" y="529"/>
                  </a:cubicBezTo>
                  <a:cubicBezTo>
                    <a:pt x="14" y="529"/>
                    <a:pt x="0" y="515"/>
                    <a:pt x="0" y="49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51" y="0"/>
                    <a:pt x="765" y="14"/>
                    <a:pt x="765" y="31"/>
                  </a:cubicBezTo>
                  <a:cubicBezTo>
                    <a:pt x="765" y="497"/>
                    <a:pt x="765" y="497"/>
                    <a:pt x="765" y="497"/>
                  </a:cubicBezTo>
                  <a:cubicBezTo>
                    <a:pt x="765" y="515"/>
                    <a:pt x="751" y="529"/>
                    <a:pt x="733" y="5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62" name="Rectangle 96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7724775" y="3311525"/>
              <a:ext cx="1008063" cy="66040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63" name="Rectangle 97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7724775" y="3863975"/>
              <a:ext cx="1008063" cy="1079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64" name="Freeform 98"/>
            <p:cNvSpPr/>
            <p:nvPr>
              <p:custDataLst>
                <p:tags r:id="rId51"/>
              </p:custDataLst>
            </p:nvPr>
          </p:nvSpPr>
          <p:spPr bwMode="auto">
            <a:xfrm>
              <a:off x="7999413" y="3492500"/>
              <a:ext cx="458788" cy="296862"/>
            </a:xfrm>
            <a:custGeom>
              <a:avLst/>
              <a:gdLst>
                <a:gd name="T0" fmla="*/ 241 w 289"/>
                <a:gd name="T1" fmla="*/ 187 h 187"/>
                <a:gd name="T2" fmla="*/ 48 w 289"/>
                <a:gd name="T3" fmla="*/ 187 h 187"/>
                <a:gd name="T4" fmla="*/ 0 w 289"/>
                <a:gd name="T5" fmla="*/ 139 h 187"/>
                <a:gd name="T6" fmla="*/ 0 w 289"/>
                <a:gd name="T7" fmla="*/ 48 h 187"/>
                <a:gd name="T8" fmla="*/ 48 w 289"/>
                <a:gd name="T9" fmla="*/ 0 h 187"/>
                <a:gd name="T10" fmla="*/ 241 w 289"/>
                <a:gd name="T11" fmla="*/ 0 h 187"/>
                <a:gd name="T12" fmla="*/ 289 w 289"/>
                <a:gd name="T13" fmla="*/ 48 h 187"/>
                <a:gd name="T14" fmla="*/ 289 w 289"/>
                <a:gd name="T15" fmla="*/ 139 h 187"/>
                <a:gd name="T16" fmla="*/ 241 w 289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87">
                  <a:moveTo>
                    <a:pt x="241" y="187"/>
                  </a:moveTo>
                  <a:cubicBezTo>
                    <a:pt x="48" y="187"/>
                    <a:pt x="48" y="187"/>
                    <a:pt x="48" y="187"/>
                  </a:cubicBezTo>
                  <a:cubicBezTo>
                    <a:pt x="22" y="187"/>
                    <a:pt x="0" y="165"/>
                    <a:pt x="0" y="1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67" y="0"/>
                    <a:pt x="289" y="22"/>
                    <a:pt x="289" y="48"/>
                  </a:cubicBezTo>
                  <a:cubicBezTo>
                    <a:pt x="289" y="139"/>
                    <a:pt x="289" y="139"/>
                    <a:pt x="289" y="139"/>
                  </a:cubicBezTo>
                  <a:cubicBezTo>
                    <a:pt x="289" y="165"/>
                    <a:pt x="267" y="187"/>
                    <a:pt x="241" y="187"/>
                  </a:cubicBezTo>
                  <a:close/>
                </a:path>
              </a:pathLst>
            </a:cu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65" name="Freeform 99"/>
            <p:cNvSpPr/>
            <p:nvPr>
              <p:custDataLst>
                <p:tags r:id="rId52"/>
              </p:custDataLst>
            </p:nvPr>
          </p:nvSpPr>
          <p:spPr bwMode="auto">
            <a:xfrm>
              <a:off x="8153400" y="3563938"/>
              <a:ext cx="150813" cy="153987"/>
            </a:xfrm>
            <a:custGeom>
              <a:avLst/>
              <a:gdLst>
                <a:gd name="T0" fmla="*/ 0 w 95"/>
                <a:gd name="T1" fmla="*/ 0 h 97"/>
                <a:gd name="T2" fmla="*/ 0 w 95"/>
                <a:gd name="T3" fmla="*/ 97 h 97"/>
                <a:gd name="T4" fmla="*/ 95 w 95"/>
                <a:gd name="T5" fmla="*/ 48 h 97"/>
                <a:gd name="T6" fmla="*/ 0 w 95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7">
                  <a:moveTo>
                    <a:pt x="0" y="0"/>
                  </a:moveTo>
                  <a:lnTo>
                    <a:pt x="0" y="97"/>
                  </a:lnTo>
                  <a:lnTo>
                    <a:pt x="9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66" name="Freeform 100"/>
            <p:cNvSpPr/>
            <p:nvPr>
              <p:custDataLst>
                <p:tags r:id="rId53"/>
              </p:custDataLst>
            </p:nvPr>
          </p:nvSpPr>
          <p:spPr bwMode="auto">
            <a:xfrm>
              <a:off x="7804150" y="3903663"/>
              <a:ext cx="882650" cy="38100"/>
            </a:xfrm>
            <a:custGeom>
              <a:avLst/>
              <a:gdLst>
                <a:gd name="T0" fmla="*/ 545 w 556"/>
                <a:gd name="T1" fmla="*/ 24 h 24"/>
                <a:gd name="T2" fmla="*/ 11 w 556"/>
                <a:gd name="T3" fmla="*/ 24 h 24"/>
                <a:gd name="T4" fmla="*/ 0 w 556"/>
                <a:gd name="T5" fmla="*/ 13 h 24"/>
                <a:gd name="T6" fmla="*/ 0 w 556"/>
                <a:gd name="T7" fmla="*/ 11 h 24"/>
                <a:gd name="T8" fmla="*/ 11 w 556"/>
                <a:gd name="T9" fmla="*/ 0 h 24"/>
                <a:gd name="T10" fmla="*/ 545 w 556"/>
                <a:gd name="T11" fmla="*/ 0 h 24"/>
                <a:gd name="T12" fmla="*/ 556 w 556"/>
                <a:gd name="T13" fmla="*/ 11 h 24"/>
                <a:gd name="T14" fmla="*/ 556 w 556"/>
                <a:gd name="T15" fmla="*/ 13 h 24"/>
                <a:gd name="T16" fmla="*/ 545 w 556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24">
                  <a:moveTo>
                    <a:pt x="545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5" y="24"/>
                    <a:pt x="0" y="19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51" y="0"/>
                    <a:pt x="556" y="5"/>
                    <a:pt x="556" y="11"/>
                  </a:cubicBezTo>
                  <a:cubicBezTo>
                    <a:pt x="556" y="13"/>
                    <a:pt x="556" y="13"/>
                    <a:pt x="556" y="13"/>
                  </a:cubicBezTo>
                  <a:cubicBezTo>
                    <a:pt x="556" y="19"/>
                    <a:pt x="551" y="24"/>
                    <a:pt x="545" y="2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67" name="Oval 101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7847013" y="3879850"/>
              <a:ext cx="80963" cy="80962"/>
            </a:xfrm>
            <a:prstGeom prst="ellipse">
              <a:avLst/>
            </a:pr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68" name="Oval 102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7870825" y="3903663"/>
              <a:ext cx="33338" cy="33337"/>
            </a:xfrm>
            <a:prstGeom prst="ellipse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69" name="Freeform 103"/>
            <p:cNvSpPr/>
            <p:nvPr>
              <p:custDataLst>
                <p:tags r:id="rId56"/>
              </p:custDataLst>
            </p:nvPr>
          </p:nvSpPr>
          <p:spPr bwMode="auto">
            <a:xfrm>
              <a:off x="8534400" y="2755900"/>
              <a:ext cx="944563" cy="695325"/>
            </a:xfrm>
            <a:custGeom>
              <a:avLst/>
              <a:gdLst>
                <a:gd name="T0" fmla="*/ 564 w 595"/>
                <a:gd name="T1" fmla="*/ 438 h 438"/>
                <a:gd name="T2" fmla="*/ 32 w 595"/>
                <a:gd name="T3" fmla="*/ 438 h 438"/>
                <a:gd name="T4" fmla="*/ 0 w 595"/>
                <a:gd name="T5" fmla="*/ 406 h 438"/>
                <a:gd name="T6" fmla="*/ 0 w 595"/>
                <a:gd name="T7" fmla="*/ 32 h 438"/>
                <a:gd name="T8" fmla="*/ 32 w 595"/>
                <a:gd name="T9" fmla="*/ 0 h 438"/>
                <a:gd name="T10" fmla="*/ 564 w 595"/>
                <a:gd name="T11" fmla="*/ 0 h 438"/>
                <a:gd name="T12" fmla="*/ 595 w 595"/>
                <a:gd name="T13" fmla="*/ 32 h 438"/>
                <a:gd name="T14" fmla="*/ 595 w 595"/>
                <a:gd name="T15" fmla="*/ 406 h 438"/>
                <a:gd name="T16" fmla="*/ 564 w 595"/>
                <a:gd name="T17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5" h="438">
                  <a:moveTo>
                    <a:pt x="564" y="438"/>
                  </a:moveTo>
                  <a:cubicBezTo>
                    <a:pt x="32" y="438"/>
                    <a:pt x="32" y="438"/>
                    <a:pt x="32" y="438"/>
                  </a:cubicBezTo>
                  <a:cubicBezTo>
                    <a:pt x="14" y="438"/>
                    <a:pt x="0" y="424"/>
                    <a:pt x="0" y="40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581" y="0"/>
                    <a:pt x="595" y="15"/>
                    <a:pt x="595" y="32"/>
                  </a:cubicBezTo>
                  <a:cubicBezTo>
                    <a:pt x="595" y="406"/>
                    <a:pt x="595" y="406"/>
                    <a:pt x="595" y="406"/>
                  </a:cubicBezTo>
                  <a:cubicBezTo>
                    <a:pt x="595" y="424"/>
                    <a:pt x="581" y="438"/>
                    <a:pt x="564" y="43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70" name="Rectangle 104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8615363" y="2830513"/>
              <a:ext cx="784225" cy="5461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71" name="Rectangle 105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8697913" y="2884488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72" name="Rectangle 106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8780463" y="3040063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73" name="Rectangle 107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8780463" y="3273425"/>
              <a:ext cx="157163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74" name="Rectangle 108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8780463" y="3195638"/>
              <a:ext cx="536575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75" name="Rectangle 109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8697913" y="3117850"/>
              <a:ext cx="457200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76" name="Rectangle 110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8780463" y="2962275"/>
              <a:ext cx="45878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77" name="Freeform 111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78" name="Freeform 112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moveTo>
                    <a:pt x="0" y="26"/>
                  </a:move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79" name="Freeform 113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6834188" y="3846513"/>
              <a:ext cx="528638" cy="528637"/>
            </a:xfrm>
            <a:custGeom>
              <a:avLst/>
              <a:gdLst>
                <a:gd name="T0" fmla="*/ 274 w 333"/>
                <a:gd name="T1" fmla="*/ 59 h 333"/>
                <a:gd name="T2" fmla="*/ 59 w 333"/>
                <a:gd name="T3" fmla="*/ 59 h 333"/>
                <a:gd name="T4" fmla="*/ 59 w 333"/>
                <a:gd name="T5" fmla="*/ 273 h 333"/>
                <a:gd name="T6" fmla="*/ 274 w 333"/>
                <a:gd name="T7" fmla="*/ 273 h 333"/>
                <a:gd name="T8" fmla="*/ 274 w 333"/>
                <a:gd name="T9" fmla="*/ 59 h 333"/>
                <a:gd name="T10" fmla="*/ 274 w 333"/>
                <a:gd name="T11" fmla="*/ 59 h 333"/>
                <a:gd name="T12" fmla="*/ 274 w 333"/>
                <a:gd name="T13" fmla="*/ 5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333">
                  <a:moveTo>
                    <a:pt x="274" y="59"/>
                  </a:moveTo>
                  <a:cubicBezTo>
                    <a:pt x="214" y="0"/>
                    <a:pt x="118" y="0"/>
                    <a:pt x="59" y="59"/>
                  </a:cubicBezTo>
                  <a:cubicBezTo>
                    <a:pt x="0" y="118"/>
                    <a:pt x="0" y="214"/>
                    <a:pt x="59" y="273"/>
                  </a:cubicBezTo>
                  <a:cubicBezTo>
                    <a:pt x="118" y="333"/>
                    <a:pt x="214" y="333"/>
                    <a:pt x="274" y="273"/>
                  </a:cubicBezTo>
                  <a:cubicBezTo>
                    <a:pt x="333" y="214"/>
                    <a:pt x="333" y="118"/>
                    <a:pt x="274" y="59"/>
                  </a:cubicBezTo>
                  <a:close/>
                  <a:moveTo>
                    <a:pt x="274" y="59"/>
                  </a:moveTo>
                  <a:cubicBezTo>
                    <a:pt x="274" y="59"/>
                    <a:pt x="274" y="59"/>
                    <a:pt x="274" y="59"/>
                  </a:cubicBezTo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80" name="Freeform 114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6851650" y="3863975"/>
              <a:ext cx="434975" cy="434975"/>
            </a:xfrm>
            <a:custGeom>
              <a:avLst/>
              <a:gdLst>
                <a:gd name="T0" fmla="*/ 86 w 274"/>
                <a:gd name="T1" fmla="*/ 86 h 274"/>
                <a:gd name="T2" fmla="*/ 274 w 274"/>
                <a:gd name="T3" fmla="*/ 72 h 274"/>
                <a:gd name="T4" fmla="*/ 260 w 274"/>
                <a:gd name="T5" fmla="*/ 56 h 274"/>
                <a:gd name="T6" fmla="*/ 56 w 274"/>
                <a:gd name="T7" fmla="*/ 56 h 274"/>
                <a:gd name="T8" fmla="*/ 56 w 274"/>
                <a:gd name="T9" fmla="*/ 260 h 274"/>
                <a:gd name="T10" fmla="*/ 72 w 274"/>
                <a:gd name="T11" fmla="*/ 274 h 274"/>
                <a:gd name="T12" fmla="*/ 86 w 274"/>
                <a:gd name="T13" fmla="*/ 86 h 274"/>
                <a:gd name="T14" fmla="*/ 86 w 274"/>
                <a:gd name="T15" fmla="*/ 86 h 274"/>
                <a:gd name="T16" fmla="*/ 86 w 274"/>
                <a:gd name="T17" fmla="*/ 8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74">
                  <a:moveTo>
                    <a:pt x="86" y="86"/>
                  </a:moveTo>
                  <a:cubicBezTo>
                    <a:pt x="137" y="34"/>
                    <a:pt x="218" y="30"/>
                    <a:pt x="274" y="72"/>
                  </a:cubicBezTo>
                  <a:cubicBezTo>
                    <a:pt x="270" y="66"/>
                    <a:pt x="265" y="61"/>
                    <a:pt x="260" y="56"/>
                  </a:cubicBezTo>
                  <a:cubicBezTo>
                    <a:pt x="204" y="0"/>
                    <a:pt x="113" y="0"/>
                    <a:pt x="56" y="56"/>
                  </a:cubicBezTo>
                  <a:cubicBezTo>
                    <a:pt x="0" y="112"/>
                    <a:pt x="0" y="204"/>
                    <a:pt x="56" y="260"/>
                  </a:cubicBezTo>
                  <a:cubicBezTo>
                    <a:pt x="61" y="265"/>
                    <a:pt x="67" y="270"/>
                    <a:pt x="72" y="274"/>
                  </a:cubicBezTo>
                  <a:cubicBezTo>
                    <a:pt x="30" y="217"/>
                    <a:pt x="35" y="137"/>
                    <a:pt x="86" y="86"/>
                  </a:cubicBezTo>
                  <a:close/>
                  <a:moveTo>
                    <a:pt x="86" y="86"/>
                  </a:moveTo>
                  <a:cubicBezTo>
                    <a:pt x="86" y="86"/>
                    <a:pt x="86" y="86"/>
                    <a:pt x="86" y="86"/>
                  </a:cubicBezTo>
                </a:path>
              </a:pathLst>
            </a:custGeom>
            <a:solidFill>
              <a:srgbClr val="43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81" name="Freeform 115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7100888" y="4111625"/>
              <a:ext cx="204788" cy="206375"/>
            </a:xfrm>
            <a:custGeom>
              <a:avLst/>
              <a:gdLst>
                <a:gd name="T0" fmla="*/ 114 w 129"/>
                <a:gd name="T1" fmla="*/ 15 h 130"/>
                <a:gd name="T2" fmla="*/ 38 w 129"/>
                <a:gd name="T3" fmla="*/ 39 h 130"/>
                <a:gd name="T4" fmla="*/ 14 w 129"/>
                <a:gd name="T5" fmla="*/ 115 h 130"/>
                <a:gd name="T6" fmla="*/ 90 w 129"/>
                <a:gd name="T7" fmla="*/ 91 h 130"/>
                <a:gd name="T8" fmla="*/ 114 w 129"/>
                <a:gd name="T9" fmla="*/ 15 h 130"/>
                <a:gd name="T10" fmla="*/ 114 w 129"/>
                <a:gd name="T11" fmla="*/ 15 h 130"/>
                <a:gd name="T12" fmla="*/ 114 w 129"/>
                <a:gd name="T13" fmla="*/ 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30">
                  <a:moveTo>
                    <a:pt x="114" y="15"/>
                  </a:moveTo>
                  <a:cubicBezTo>
                    <a:pt x="100" y="0"/>
                    <a:pt x="66" y="11"/>
                    <a:pt x="38" y="39"/>
                  </a:cubicBezTo>
                  <a:cubicBezTo>
                    <a:pt x="10" y="67"/>
                    <a:pt x="0" y="101"/>
                    <a:pt x="14" y="115"/>
                  </a:cubicBezTo>
                  <a:cubicBezTo>
                    <a:pt x="28" y="130"/>
                    <a:pt x="63" y="119"/>
                    <a:pt x="90" y="91"/>
                  </a:cubicBezTo>
                  <a:cubicBezTo>
                    <a:pt x="118" y="63"/>
                    <a:pt x="129" y="29"/>
                    <a:pt x="114" y="15"/>
                  </a:cubicBez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</a:path>
              </a:pathLst>
            </a:custGeom>
            <a:solidFill>
              <a:srgbClr val="9D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82" name="Freeform 116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6351588" y="4056063"/>
              <a:ext cx="379413" cy="107950"/>
            </a:xfrm>
            <a:custGeom>
              <a:avLst/>
              <a:gdLst>
                <a:gd name="T0" fmla="*/ 86 w 239"/>
                <a:gd name="T1" fmla="*/ 68 h 68"/>
                <a:gd name="T2" fmla="*/ 0 w 239"/>
                <a:gd name="T3" fmla="*/ 34 h 68"/>
                <a:gd name="T4" fmla="*/ 86 w 239"/>
                <a:gd name="T5" fmla="*/ 0 h 68"/>
                <a:gd name="T6" fmla="*/ 239 w 239"/>
                <a:gd name="T7" fmla="*/ 34 h 68"/>
                <a:gd name="T8" fmla="*/ 86 w 239"/>
                <a:gd name="T9" fmla="*/ 68 h 68"/>
                <a:gd name="T10" fmla="*/ 86 w 239"/>
                <a:gd name="T11" fmla="*/ 68 h 68"/>
                <a:gd name="T12" fmla="*/ 86 w 239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68">
                  <a:moveTo>
                    <a:pt x="86" y="68"/>
                  </a:moveTo>
                  <a:cubicBezTo>
                    <a:pt x="2" y="68"/>
                    <a:pt x="0" y="53"/>
                    <a:pt x="0" y="34"/>
                  </a:cubicBezTo>
                  <a:cubicBezTo>
                    <a:pt x="0" y="15"/>
                    <a:pt x="2" y="0"/>
                    <a:pt x="86" y="0"/>
                  </a:cubicBezTo>
                  <a:cubicBezTo>
                    <a:pt x="170" y="0"/>
                    <a:pt x="239" y="2"/>
                    <a:pt x="239" y="34"/>
                  </a:cubicBezTo>
                  <a:cubicBezTo>
                    <a:pt x="239" y="66"/>
                    <a:pt x="170" y="68"/>
                    <a:pt x="86" y="68"/>
                  </a:cubicBezTo>
                  <a:close/>
                  <a:moveTo>
                    <a:pt x="86" y="68"/>
                  </a:moveTo>
                  <a:cubicBezTo>
                    <a:pt x="86" y="68"/>
                    <a:pt x="86" y="68"/>
                    <a:pt x="86" y="68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83" name="Freeform 117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6761163" y="3773488"/>
              <a:ext cx="674688" cy="674687"/>
            </a:xfrm>
            <a:custGeom>
              <a:avLst/>
              <a:gdLst>
                <a:gd name="T0" fmla="*/ 425 w 425"/>
                <a:gd name="T1" fmla="*/ 212 h 425"/>
                <a:gd name="T2" fmla="*/ 212 w 425"/>
                <a:gd name="T3" fmla="*/ 0 h 425"/>
                <a:gd name="T4" fmla="*/ 0 w 425"/>
                <a:gd name="T5" fmla="*/ 212 h 425"/>
                <a:gd name="T6" fmla="*/ 212 w 425"/>
                <a:gd name="T7" fmla="*/ 425 h 425"/>
                <a:gd name="T8" fmla="*/ 425 w 425"/>
                <a:gd name="T9" fmla="*/ 212 h 425"/>
                <a:gd name="T10" fmla="*/ 49 w 425"/>
                <a:gd name="T11" fmla="*/ 212 h 425"/>
                <a:gd name="T12" fmla="*/ 212 w 425"/>
                <a:gd name="T13" fmla="*/ 49 h 425"/>
                <a:gd name="T14" fmla="*/ 376 w 425"/>
                <a:gd name="T15" fmla="*/ 212 h 425"/>
                <a:gd name="T16" fmla="*/ 212 w 425"/>
                <a:gd name="T17" fmla="*/ 376 h 425"/>
                <a:gd name="T18" fmla="*/ 49 w 425"/>
                <a:gd name="T19" fmla="*/ 212 h 425"/>
                <a:gd name="T20" fmla="*/ 49 w 425"/>
                <a:gd name="T21" fmla="*/ 212 h 425"/>
                <a:gd name="T22" fmla="*/ 49 w 425"/>
                <a:gd name="T23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5" h="425">
                  <a:moveTo>
                    <a:pt x="425" y="212"/>
                  </a:moveTo>
                  <a:cubicBezTo>
                    <a:pt x="425" y="95"/>
                    <a:pt x="330" y="0"/>
                    <a:pt x="212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330"/>
                    <a:pt x="95" y="425"/>
                    <a:pt x="212" y="425"/>
                  </a:cubicBezTo>
                  <a:cubicBezTo>
                    <a:pt x="330" y="425"/>
                    <a:pt x="425" y="330"/>
                    <a:pt x="425" y="212"/>
                  </a:cubicBezTo>
                  <a:close/>
                  <a:moveTo>
                    <a:pt x="49" y="212"/>
                  </a:moveTo>
                  <a:cubicBezTo>
                    <a:pt x="49" y="122"/>
                    <a:pt x="122" y="49"/>
                    <a:pt x="212" y="49"/>
                  </a:cubicBezTo>
                  <a:cubicBezTo>
                    <a:pt x="303" y="49"/>
                    <a:pt x="376" y="122"/>
                    <a:pt x="376" y="212"/>
                  </a:cubicBezTo>
                  <a:cubicBezTo>
                    <a:pt x="376" y="302"/>
                    <a:pt x="303" y="376"/>
                    <a:pt x="212" y="376"/>
                  </a:cubicBezTo>
                  <a:cubicBezTo>
                    <a:pt x="122" y="376"/>
                    <a:pt x="49" y="302"/>
                    <a:pt x="49" y="212"/>
                  </a:cubicBezTo>
                  <a:close/>
                  <a:moveTo>
                    <a:pt x="49" y="212"/>
                  </a:moveTo>
                  <a:cubicBezTo>
                    <a:pt x="49" y="212"/>
                    <a:pt x="49" y="212"/>
                    <a:pt x="49" y="212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84" name="Freeform 118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6769100" y="3781425"/>
              <a:ext cx="612775" cy="612775"/>
            </a:xfrm>
            <a:custGeom>
              <a:avLst/>
              <a:gdLst>
                <a:gd name="T0" fmla="*/ 223 w 386"/>
                <a:gd name="T1" fmla="*/ 386 h 386"/>
                <a:gd name="T2" fmla="*/ 386 w 386"/>
                <a:gd name="T3" fmla="*/ 223 h 386"/>
                <a:gd name="T4" fmla="*/ 333 w 386"/>
                <a:gd name="T5" fmla="*/ 102 h 386"/>
                <a:gd name="T6" fmla="*/ 376 w 386"/>
                <a:gd name="T7" fmla="*/ 212 h 386"/>
                <a:gd name="T8" fmla="*/ 213 w 386"/>
                <a:gd name="T9" fmla="*/ 376 h 386"/>
                <a:gd name="T10" fmla="*/ 102 w 386"/>
                <a:gd name="T11" fmla="*/ 333 h 386"/>
                <a:gd name="T12" fmla="*/ 223 w 386"/>
                <a:gd name="T13" fmla="*/ 386 h 386"/>
                <a:gd name="T14" fmla="*/ 10 w 386"/>
                <a:gd name="T15" fmla="*/ 223 h 386"/>
                <a:gd name="T16" fmla="*/ 223 w 386"/>
                <a:gd name="T17" fmla="*/ 10 h 386"/>
                <a:gd name="T18" fmla="*/ 368 w 386"/>
                <a:gd name="T19" fmla="*/ 67 h 386"/>
                <a:gd name="T20" fmla="*/ 213 w 386"/>
                <a:gd name="T21" fmla="*/ 0 h 386"/>
                <a:gd name="T22" fmla="*/ 0 w 386"/>
                <a:gd name="T23" fmla="*/ 212 h 386"/>
                <a:gd name="T24" fmla="*/ 68 w 386"/>
                <a:gd name="T25" fmla="*/ 368 h 386"/>
                <a:gd name="T26" fmla="*/ 10 w 386"/>
                <a:gd name="T27" fmla="*/ 223 h 386"/>
                <a:gd name="T28" fmla="*/ 10 w 386"/>
                <a:gd name="T29" fmla="*/ 223 h 386"/>
                <a:gd name="T30" fmla="*/ 10 w 386"/>
                <a:gd name="T31" fmla="*/ 22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386">
                  <a:moveTo>
                    <a:pt x="223" y="386"/>
                  </a:moveTo>
                  <a:cubicBezTo>
                    <a:pt x="313" y="386"/>
                    <a:pt x="386" y="313"/>
                    <a:pt x="386" y="223"/>
                  </a:cubicBezTo>
                  <a:cubicBezTo>
                    <a:pt x="386" y="175"/>
                    <a:pt x="366" y="132"/>
                    <a:pt x="333" y="102"/>
                  </a:cubicBezTo>
                  <a:cubicBezTo>
                    <a:pt x="360" y="131"/>
                    <a:pt x="376" y="170"/>
                    <a:pt x="376" y="212"/>
                  </a:cubicBezTo>
                  <a:cubicBezTo>
                    <a:pt x="376" y="303"/>
                    <a:pt x="303" y="376"/>
                    <a:pt x="213" y="376"/>
                  </a:cubicBezTo>
                  <a:cubicBezTo>
                    <a:pt x="170" y="376"/>
                    <a:pt x="132" y="359"/>
                    <a:pt x="102" y="333"/>
                  </a:cubicBezTo>
                  <a:cubicBezTo>
                    <a:pt x="132" y="365"/>
                    <a:pt x="175" y="386"/>
                    <a:pt x="223" y="386"/>
                  </a:cubicBezTo>
                  <a:close/>
                  <a:moveTo>
                    <a:pt x="10" y="223"/>
                  </a:moveTo>
                  <a:cubicBezTo>
                    <a:pt x="10" y="105"/>
                    <a:pt x="106" y="10"/>
                    <a:pt x="223" y="10"/>
                  </a:cubicBezTo>
                  <a:cubicBezTo>
                    <a:pt x="279" y="10"/>
                    <a:pt x="330" y="32"/>
                    <a:pt x="368" y="67"/>
                  </a:cubicBezTo>
                  <a:cubicBezTo>
                    <a:pt x="329" y="26"/>
                    <a:pt x="274" y="0"/>
                    <a:pt x="213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274"/>
                    <a:pt x="26" y="329"/>
                    <a:pt x="68" y="368"/>
                  </a:cubicBezTo>
                  <a:cubicBezTo>
                    <a:pt x="32" y="330"/>
                    <a:pt x="10" y="279"/>
                    <a:pt x="10" y="223"/>
                  </a:cubicBezTo>
                  <a:close/>
                  <a:moveTo>
                    <a:pt x="10" y="223"/>
                  </a:moveTo>
                  <a:cubicBezTo>
                    <a:pt x="10" y="223"/>
                    <a:pt x="10" y="223"/>
                    <a:pt x="10" y="223"/>
                  </a:cubicBezTo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85" name="Freeform 119"/>
            <p:cNvSpPr/>
            <p:nvPr>
              <p:custDataLst>
                <p:tags r:id="rId72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178 w 377"/>
                <a:gd name="T1" fmla="*/ 34 h 328"/>
                <a:gd name="T2" fmla="*/ 155 w 377"/>
                <a:gd name="T3" fmla="*/ 11 h 328"/>
                <a:gd name="T4" fmla="*/ 130 w 377"/>
                <a:gd name="T5" fmla="*/ 0 h 328"/>
                <a:gd name="T6" fmla="*/ 34 w 377"/>
                <a:gd name="T7" fmla="*/ 0 h 328"/>
                <a:gd name="T8" fmla="*/ 0 w 377"/>
                <a:gd name="T9" fmla="*/ 35 h 328"/>
                <a:gd name="T10" fmla="*/ 0 w 377"/>
                <a:gd name="T11" fmla="*/ 293 h 328"/>
                <a:gd name="T12" fmla="*/ 34 w 377"/>
                <a:gd name="T13" fmla="*/ 328 h 328"/>
                <a:gd name="T14" fmla="*/ 342 w 377"/>
                <a:gd name="T15" fmla="*/ 328 h 328"/>
                <a:gd name="T16" fmla="*/ 377 w 377"/>
                <a:gd name="T17" fmla="*/ 293 h 328"/>
                <a:gd name="T18" fmla="*/ 377 w 377"/>
                <a:gd name="T19" fmla="*/ 80 h 328"/>
                <a:gd name="T20" fmla="*/ 342 w 377"/>
                <a:gd name="T21" fmla="*/ 45 h 328"/>
                <a:gd name="T22" fmla="*/ 203 w 377"/>
                <a:gd name="T23" fmla="*/ 45 h 328"/>
                <a:gd name="T24" fmla="*/ 178 w 377"/>
                <a:gd name="T25" fmla="*/ 3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328">
                  <a:moveTo>
                    <a:pt x="178" y="34"/>
                  </a:moveTo>
                  <a:cubicBezTo>
                    <a:pt x="155" y="11"/>
                    <a:pt x="155" y="11"/>
                    <a:pt x="155" y="11"/>
                  </a:cubicBezTo>
                  <a:cubicBezTo>
                    <a:pt x="149" y="4"/>
                    <a:pt x="140" y="0"/>
                    <a:pt x="13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ubicBezTo>
                    <a:pt x="377" y="80"/>
                    <a:pt x="377" y="80"/>
                    <a:pt x="377" y="80"/>
                  </a:cubicBezTo>
                  <a:cubicBezTo>
                    <a:pt x="377" y="60"/>
                    <a:pt x="361" y="45"/>
                    <a:pt x="342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193" y="45"/>
                    <a:pt x="184" y="41"/>
                    <a:pt x="178" y="3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86" name="Line 120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87" name="Line 121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88" name="Freeform 122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38 w 377"/>
                <a:gd name="T1" fmla="*/ 0 h 328"/>
                <a:gd name="T2" fmla="*/ 34 w 377"/>
                <a:gd name="T3" fmla="*/ 0 h 328"/>
                <a:gd name="T4" fmla="*/ 0 w 377"/>
                <a:gd name="T5" fmla="*/ 35 h 328"/>
                <a:gd name="T6" fmla="*/ 0 w 377"/>
                <a:gd name="T7" fmla="*/ 42 h 328"/>
                <a:gd name="T8" fmla="*/ 38 w 377"/>
                <a:gd name="T9" fmla="*/ 0 h 328"/>
                <a:gd name="T10" fmla="*/ 377 w 377"/>
                <a:gd name="T11" fmla="*/ 80 h 328"/>
                <a:gd name="T12" fmla="*/ 347 w 377"/>
                <a:gd name="T13" fmla="*/ 45 h 328"/>
                <a:gd name="T14" fmla="*/ 377 w 377"/>
                <a:gd name="T15" fmla="*/ 114 h 328"/>
                <a:gd name="T16" fmla="*/ 377 w 377"/>
                <a:gd name="T17" fmla="*/ 80 h 328"/>
                <a:gd name="T18" fmla="*/ 377 w 377"/>
                <a:gd name="T19" fmla="*/ 293 h 328"/>
                <a:gd name="T20" fmla="*/ 377 w 377"/>
                <a:gd name="T21" fmla="*/ 208 h 328"/>
                <a:gd name="T22" fmla="*/ 300 w 377"/>
                <a:gd name="T23" fmla="*/ 328 h 328"/>
                <a:gd name="T24" fmla="*/ 342 w 377"/>
                <a:gd name="T25" fmla="*/ 328 h 328"/>
                <a:gd name="T26" fmla="*/ 377 w 377"/>
                <a:gd name="T27" fmla="*/ 293 h 328"/>
                <a:gd name="T28" fmla="*/ 0 w 377"/>
                <a:gd name="T29" fmla="*/ 281 h 328"/>
                <a:gd name="T30" fmla="*/ 0 w 377"/>
                <a:gd name="T31" fmla="*/ 293 h 328"/>
                <a:gd name="T32" fmla="*/ 34 w 377"/>
                <a:gd name="T33" fmla="*/ 328 h 328"/>
                <a:gd name="T34" fmla="*/ 45 w 377"/>
                <a:gd name="T35" fmla="*/ 328 h 328"/>
                <a:gd name="T36" fmla="*/ 0 w 377"/>
                <a:gd name="T37" fmla="*/ 281 h 328"/>
                <a:gd name="T38" fmla="*/ 0 w 377"/>
                <a:gd name="T39" fmla="*/ 281 h 328"/>
                <a:gd name="T40" fmla="*/ 0 w 377"/>
                <a:gd name="T41" fmla="*/ 28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1" y="26"/>
                    <a:pt x="23" y="12"/>
                    <a:pt x="38" y="0"/>
                  </a:cubicBezTo>
                  <a:close/>
                  <a:moveTo>
                    <a:pt x="377" y="80"/>
                  </a:moveTo>
                  <a:cubicBezTo>
                    <a:pt x="377" y="62"/>
                    <a:pt x="364" y="48"/>
                    <a:pt x="347" y="45"/>
                  </a:cubicBezTo>
                  <a:cubicBezTo>
                    <a:pt x="361" y="66"/>
                    <a:pt x="371" y="89"/>
                    <a:pt x="377" y="114"/>
                  </a:cubicBezTo>
                  <a:lnTo>
                    <a:pt x="377" y="80"/>
                  </a:lnTo>
                  <a:close/>
                  <a:moveTo>
                    <a:pt x="377" y="293"/>
                  </a:moveTo>
                  <a:cubicBezTo>
                    <a:pt x="377" y="208"/>
                    <a:pt x="377" y="208"/>
                    <a:pt x="377" y="208"/>
                  </a:cubicBezTo>
                  <a:cubicBezTo>
                    <a:pt x="366" y="257"/>
                    <a:pt x="338" y="299"/>
                    <a:pt x="300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lose/>
                  <a:moveTo>
                    <a:pt x="0" y="281"/>
                  </a:move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27" y="314"/>
                    <a:pt x="12" y="299"/>
                    <a:pt x="0" y="281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89" name="Freeform 123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64 w 377"/>
                <a:gd name="T1" fmla="*/ 0 h 328"/>
                <a:gd name="T2" fmla="*/ 38 w 377"/>
                <a:gd name="T3" fmla="*/ 0 h 328"/>
                <a:gd name="T4" fmla="*/ 0 w 377"/>
                <a:gd name="T5" fmla="*/ 42 h 328"/>
                <a:gd name="T6" fmla="*/ 0 w 377"/>
                <a:gd name="T7" fmla="*/ 73 h 328"/>
                <a:gd name="T8" fmla="*/ 64 w 377"/>
                <a:gd name="T9" fmla="*/ 0 h 328"/>
                <a:gd name="T10" fmla="*/ 0 w 377"/>
                <a:gd name="T11" fmla="*/ 229 h 328"/>
                <a:gd name="T12" fmla="*/ 0 w 377"/>
                <a:gd name="T13" fmla="*/ 281 h 328"/>
                <a:gd name="T14" fmla="*/ 45 w 377"/>
                <a:gd name="T15" fmla="*/ 328 h 328"/>
                <a:gd name="T16" fmla="*/ 123 w 377"/>
                <a:gd name="T17" fmla="*/ 328 h 328"/>
                <a:gd name="T18" fmla="*/ 0 w 377"/>
                <a:gd name="T19" fmla="*/ 229 h 328"/>
                <a:gd name="T20" fmla="*/ 377 w 377"/>
                <a:gd name="T21" fmla="*/ 208 h 328"/>
                <a:gd name="T22" fmla="*/ 377 w 377"/>
                <a:gd name="T23" fmla="*/ 114 h 328"/>
                <a:gd name="T24" fmla="*/ 347 w 377"/>
                <a:gd name="T25" fmla="*/ 45 h 328"/>
                <a:gd name="T26" fmla="*/ 342 w 377"/>
                <a:gd name="T27" fmla="*/ 45 h 328"/>
                <a:gd name="T28" fmla="*/ 310 w 377"/>
                <a:gd name="T29" fmla="*/ 45 h 328"/>
                <a:gd name="T30" fmla="*/ 345 w 377"/>
                <a:gd name="T31" fmla="*/ 151 h 328"/>
                <a:gd name="T32" fmla="*/ 204 w 377"/>
                <a:gd name="T33" fmla="*/ 328 h 328"/>
                <a:gd name="T34" fmla="*/ 300 w 377"/>
                <a:gd name="T35" fmla="*/ 328 h 328"/>
                <a:gd name="T36" fmla="*/ 377 w 377"/>
                <a:gd name="T37" fmla="*/ 208 h 328"/>
                <a:gd name="T38" fmla="*/ 377 w 377"/>
                <a:gd name="T39" fmla="*/ 208 h 328"/>
                <a:gd name="T40" fmla="*/ 377 w 377"/>
                <a:gd name="T41" fmla="*/ 20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6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23" y="12"/>
                    <a:pt x="11" y="26"/>
                    <a:pt x="0" y="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4" y="43"/>
                    <a:pt x="36" y="18"/>
                    <a:pt x="64" y="0"/>
                  </a:cubicBezTo>
                  <a:close/>
                  <a:moveTo>
                    <a:pt x="0" y="2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2" y="299"/>
                    <a:pt x="27" y="314"/>
                    <a:pt x="45" y="328"/>
                  </a:cubicBezTo>
                  <a:cubicBezTo>
                    <a:pt x="123" y="328"/>
                    <a:pt x="123" y="328"/>
                    <a:pt x="123" y="328"/>
                  </a:cubicBezTo>
                  <a:cubicBezTo>
                    <a:pt x="68" y="315"/>
                    <a:pt x="23" y="278"/>
                    <a:pt x="0" y="229"/>
                  </a:cubicBezTo>
                  <a:close/>
                  <a:moveTo>
                    <a:pt x="377" y="208"/>
                  </a:moveTo>
                  <a:cubicBezTo>
                    <a:pt x="377" y="114"/>
                    <a:pt x="377" y="114"/>
                    <a:pt x="377" y="114"/>
                  </a:cubicBezTo>
                  <a:cubicBezTo>
                    <a:pt x="371" y="89"/>
                    <a:pt x="361" y="66"/>
                    <a:pt x="347" y="45"/>
                  </a:cubicBezTo>
                  <a:cubicBezTo>
                    <a:pt x="346" y="45"/>
                    <a:pt x="344" y="45"/>
                    <a:pt x="342" y="45"/>
                  </a:cubicBezTo>
                  <a:cubicBezTo>
                    <a:pt x="310" y="45"/>
                    <a:pt x="310" y="45"/>
                    <a:pt x="310" y="45"/>
                  </a:cubicBezTo>
                  <a:cubicBezTo>
                    <a:pt x="332" y="75"/>
                    <a:pt x="345" y="112"/>
                    <a:pt x="345" y="151"/>
                  </a:cubicBezTo>
                  <a:cubicBezTo>
                    <a:pt x="345" y="237"/>
                    <a:pt x="285" y="309"/>
                    <a:pt x="204" y="328"/>
                  </a:cubicBezTo>
                  <a:cubicBezTo>
                    <a:pt x="300" y="328"/>
                    <a:pt x="300" y="328"/>
                    <a:pt x="300" y="328"/>
                  </a:cubicBezTo>
                  <a:cubicBezTo>
                    <a:pt x="338" y="299"/>
                    <a:pt x="366" y="257"/>
                    <a:pt x="377" y="208"/>
                  </a:cubicBezTo>
                  <a:close/>
                  <a:moveTo>
                    <a:pt x="377" y="208"/>
                  </a:moveTo>
                  <a:cubicBezTo>
                    <a:pt x="377" y="208"/>
                    <a:pt x="377" y="208"/>
                    <a:pt x="377" y="208"/>
                  </a:cubicBezTo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90" name="Freeform 124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6119813" y="1795463"/>
              <a:ext cx="547688" cy="520700"/>
            </a:xfrm>
            <a:custGeom>
              <a:avLst/>
              <a:gdLst>
                <a:gd name="T0" fmla="*/ 345 w 345"/>
                <a:gd name="T1" fmla="*/ 151 h 328"/>
                <a:gd name="T2" fmla="*/ 310 w 345"/>
                <a:gd name="T3" fmla="*/ 45 h 328"/>
                <a:gd name="T4" fmla="*/ 272 w 345"/>
                <a:gd name="T5" fmla="*/ 45 h 328"/>
                <a:gd name="T6" fmla="*/ 307 w 345"/>
                <a:gd name="T7" fmla="*/ 141 h 328"/>
                <a:gd name="T8" fmla="*/ 154 w 345"/>
                <a:gd name="T9" fmla="*/ 294 h 328"/>
                <a:gd name="T10" fmla="*/ 2 w 345"/>
                <a:gd name="T11" fmla="*/ 141 h 328"/>
                <a:gd name="T12" fmla="*/ 98 w 345"/>
                <a:gd name="T13" fmla="*/ 0 h 328"/>
                <a:gd name="T14" fmla="*/ 64 w 345"/>
                <a:gd name="T15" fmla="*/ 0 h 328"/>
                <a:gd name="T16" fmla="*/ 0 w 345"/>
                <a:gd name="T17" fmla="*/ 73 h 328"/>
                <a:gd name="T18" fmla="*/ 0 w 345"/>
                <a:gd name="T19" fmla="*/ 229 h 328"/>
                <a:gd name="T20" fmla="*/ 123 w 345"/>
                <a:gd name="T21" fmla="*/ 328 h 328"/>
                <a:gd name="T22" fmla="*/ 204 w 345"/>
                <a:gd name="T23" fmla="*/ 328 h 328"/>
                <a:gd name="T24" fmla="*/ 345 w 345"/>
                <a:gd name="T25" fmla="*/ 151 h 328"/>
                <a:gd name="T26" fmla="*/ 345 w 345"/>
                <a:gd name="T27" fmla="*/ 151 h 328"/>
                <a:gd name="T28" fmla="*/ 345 w 345"/>
                <a:gd name="T29" fmla="*/ 15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5" h="328">
                  <a:moveTo>
                    <a:pt x="345" y="151"/>
                  </a:moveTo>
                  <a:cubicBezTo>
                    <a:pt x="345" y="112"/>
                    <a:pt x="332" y="75"/>
                    <a:pt x="310" y="45"/>
                  </a:cubicBezTo>
                  <a:cubicBezTo>
                    <a:pt x="272" y="45"/>
                    <a:pt x="272" y="45"/>
                    <a:pt x="272" y="45"/>
                  </a:cubicBezTo>
                  <a:cubicBezTo>
                    <a:pt x="294" y="71"/>
                    <a:pt x="307" y="105"/>
                    <a:pt x="307" y="141"/>
                  </a:cubicBezTo>
                  <a:cubicBezTo>
                    <a:pt x="307" y="226"/>
                    <a:pt x="239" y="294"/>
                    <a:pt x="154" y="294"/>
                  </a:cubicBezTo>
                  <a:cubicBezTo>
                    <a:pt x="70" y="294"/>
                    <a:pt x="2" y="226"/>
                    <a:pt x="2" y="141"/>
                  </a:cubicBezTo>
                  <a:cubicBezTo>
                    <a:pt x="2" y="77"/>
                    <a:pt x="42" y="22"/>
                    <a:pt x="9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6" y="18"/>
                    <a:pt x="14" y="43"/>
                    <a:pt x="0" y="73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3" y="278"/>
                    <a:pt x="68" y="315"/>
                    <a:pt x="123" y="328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285" y="309"/>
                    <a:pt x="345" y="237"/>
                    <a:pt x="345" y="151"/>
                  </a:cubicBezTo>
                  <a:close/>
                  <a:moveTo>
                    <a:pt x="345" y="151"/>
                  </a:moveTo>
                  <a:cubicBezTo>
                    <a:pt x="345" y="151"/>
                    <a:pt x="345" y="151"/>
                    <a:pt x="345" y="15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91" name="Freeform 125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122988" y="1795463"/>
              <a:ext cx="484188" cy="466725"/>
            </a:xfrm>
            <a:custGeom>
              <a:avLst/>
              <a:gdLst>
                <a:gd name="T0" fmla="*/ 0 w 305"/>
                <a:gd name="T1" fmla="*/ 141 h 294"/>
                <a:gd name="T2" fmla="*/ 152 w 305"/>
                <a:gd name="T3" fmla="*/ 294 h 294"/>
                <a:gd name="T4" fmla="*/ 305 w 305"/>
                <a:gd name="T5" fmla="*/ 141 h 294"/>
                <a:gd name="T6" fmla="*/ 270 w 305"/>
                <a:gd name="T7" fmla="*/ 45 h 294"/>
                <a:gd name="T8" fmla="*/ 232 w 305"/>
                <a:gd name="T9" fmla="*/ 45 h 294"/>
                <a:gd name="T10" fmla="*/ 267 w 305"/>
                <a:gd name="T11" fmla="*/ 132 h 294"/>
                <a:gd name="T12" fmla="*/ 144 w 305"/>
                <a:gd name="T13" fmla="*/ 255 h 294"/>
                <a:gd name="T14" fmla="*/ 20 w 305"/>
                <a:gd name="T15" fmla="*/ 132 h 294"/>
                <a:gd name="T16" fmla="*/ 144 w 305"/>
                <a:gd name="T17" fmla="*/ 8 h 294"/>
                <a:gd name="T18" fmla="*/ 151 w 305"/>
                <a:gd name="T19" fmla="*/ 8 h 294"/>
                <a:gd name="T20" fmla="*/ 128 w 305"/>
                <a:gd name="T21" fmla="*/ 0 h 294"/>
                <a:gd name="T22" fmla="*/ 96 w 305"/>
                <a:gd name="T23" fmla="*/ 0 h 294"/>
                <a:gd name="T24" fmla="*/ 0 w 305"/>
                <a:gd name="T25" fmla="*/ 141 h 294"/>
                <a:gd name="T26" fmla="*/ 0 w 305"/>
                <a:gd name="T27" fmla="*/ 141 h 294"/>
                <a:gd name="T28" fmla="*/ 0 w 305"/>
                <a:gd name="T29" fmla="*/ 14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294">
                  <a:moveTo>
                    <a:pt x="0" y="141"/>
                  </a:moveTo>
                  <a:cubicBezTo>
                    <a:pt x="0" y="226"/>
                    <a:pt x="68" y="294"/>
                    <a:pt x="152" y="294"/>
                  </a:cubicBezTo>
                  <a:cubicBezTo>
                    <a:pt x="237" y="294"/>
                    <a:pt x="305" y="226"/>
                    <a:pt x="305" y="141"/>
                  </a:cubicBezTo>
                  <a:cubicBezTo>
                    <a:pt x="305" y="105"/>
                    <a:pt x="292" y="71"/>
                    <a:pt x="270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54" y="67"/>
                    <a:pt x="267" y="98"/>
                    <a:pt x="267" y="132"/>
                  </a:cubicBezTo>
                  <a:cubicBezTo>
                    <a:pt x="267" y="200"/>
                    <a:pt x="212" y="255"/>
                    <a:pt x="144" y="255"/>
                  </a:cubicBezTo>
                  <a:cubicBezTo>
                    <a:pt x="75" y="255"/>
                    <a:pt x="20" y="200"/>
                    <a:pt x="20" y="132"/>
                  </a:cubicBezTo>
                  <a:cubicBezTo>
                    <a:pt x="20" y="63"/>
                    <a:pt x="75" y="8"/>
                    <a:pt x="144" y="8"/>
                  </a:cubicBezTo>
                  <a:cubicBezTo>
                    <a:pt x="146" y="8"/>
                    <a:pt x="148" y="8"/>
                    <a:pt x="151" y="8"/>
                  </a:cubicBezTo>
                  <a:cubicBezTo>
                    <a:pt x="145" y="3"/>
                    <a:pt x="137" y="0"/>
                    <a:pt x="12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0" y="22"/>
                    <a:pt x="0" y="77"/>
                    <a:pt x="0" y="141"/>
                  </a:cubicBezTo>
                  <a:close/>
                  <a:moveTo>
                    <a:pt x="0" y="141"/>
                  </a:moveTo>
                  <a:cubicBezTo>
                    <a:pt x="0" y="141"/>
                    <a:pt x="0" y="141"/>
                    <a:pt x="0" y="141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92" name="Freeform 126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6154738" y="1808163"/>
              <a:ext cx="392113" cy="392112"/>
            </a:xfrm>
            <a:custGeom>
              <a:avLst/>
              <a:gdLst>
                <a:gd name="T0" fmla="*/ 0 w 247"/>
                <a:gd name="T1" fmla="*/ 124 h 247"/>
                <a:gd name="T2" fmla="*/ 124 w 247"/>
                <a:gd name="T3" fmla="*/ 247 h 247"/>
                <a:gd name="T4" fmla="*/ 247 w 247"/>
                <a:gd name="T5" fmla="*/ 124 h 247"/>
                <a:gd name="T6" fmla="*/ 212 w 247"/>
                <a:gd name="T7" fmla="*/ 37 h 247"/>
                <a:gd name="T8" fmla="*/ 181 w 247"/>
                <a:gd name="T9" fmla="*/ 37 h 247"/>
                <a:gd name="T10" fmla="*/ 156 w 247"/>
                <a:gd name="T11" fmla="*/ 26 h 247"/>
                <a:gd name="T12" fmla="*/ 133 w 247"/>
                <a:gd name="T13" fmla="*/ 3 h 247"/>
                <a:gd name="T14" fmla="*/ 131 w 247"/>
                <a:gd name="T15" fmla="*/ 0 h 247"/>
                <a:gd name="T16" fmla="*/ 124 w 247"/>
                <a:gd name="T17" fmla="*/ 0 h 247"/>
                <a:gd name="T18" fmla="*/ 0 w 247"/>
                <a:gd name="T19" fmla="*/ 124 h 247"/>
                <a:gd name="T20" fmla="*/ 209 w 247"/>
                <a:gd name="T21" fmla="*/ 114 h 247"/>
                <a:gd name="T22" fmla="*/ 115 w 247"/>
                <a:gd name="T23" fmla="*/ 209 h 247"/>
                <a:gd name="T24" fmla="*/ 20 w 247"/>
                <a:gd name="T25" fmla="*/ 114 h 247"/>
                <a:gd name="T26" fmla="*/ 115 w 247"/>
                <a:gd name="T27" fmla="*/ 19 h 247"/>
                <a:gd name="T28" fmla="*/ 209 w 247"/>
                <a:gd name="T29" fmla="*/ 114 h 247"/>
                <a:gd name="T30" fmla="*/ 209 w 247"/>
                <a:gd name="T31" fmla="*/ 114 h 247"/>
                <a:gd name="T32" fmla="*/ 209 w 247"/>
                <a:gd name="T33" fmla="*/ 11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247">
                  <a:moveTo>
                    <a:pt x="0" y="124"/>
                  </a:moveTo>
                  <a:cubicBezTo>
                    <a:pt x="0" y="192"/>
                    <a:pt x="55" y="247"/>
                    <a:pt x="124" y="247"/>
                  </a:cubicBezTo>
                  <a:cubicBezTo>
                    <a:pt x="192" y="247"/>
                    <a:pt x="247" y="192"/>
                    <a:pt x="247" y="124"/>
                  </a:cubicBezTo>
                  <a:cubicBezTo>
                    <a:pt x="247" y="90"/>
                    <a:pt x="234" y="59"/>
                    <a:pt x="212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1" y="37"/>
                    <a:pt x="162" y="33"/>
                    <a:pt x="156" y="26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3" y="2"/>
                    <a:pt x="132" y="1"/>
                    <a:pt x="131" y="0"/>
                  </a:cubicBezTo>
                  <a:cubicBezTo>
                    <a:pt x="128" y="0"/>
                    <a:pt x="126" y="0"/>
                    <a:pt x="124" y="0"/>
                  </a:cubicBezTo>
                  <a:cubicBezTo>
                    <a:pt x="55" y="0"/>
                    <a:pt x="0" y="55"/>
                    <a:pt x="0" y="124"/>
                  </a:cubicBezTo>
                  <a:close/>
                  <a:moveTo>
                    <a:pt x="209" y="114"/>
                  </a:moveTo>
                  <a:cubicBezTo>
                    <a:pt x="209" y="166"/>
                    <a:pt x="167" y="209"/>
                    <a:pt x="115" y="209"/>
                  </a:cubicBezTo>
                  <a:cubicBezTo>
                    <a:pt x="62" y="209"/>
                    <a:pt x="20" y="166"/>
                    <a:pt x="20" y="114"/>
                  </a:cubicBezTo>
                  <a:cubicBezTo>
                    <a:pt x="20" y="61"/>
                    <a:pt x="62" y="19"/>
                    <a:pt x="115" y="19"/>
                  </a:cubicBezTo>
                  <a:cubicBezTo>
                    <a:pt x="167" y="19"/>
                    <a:pt x="209" y="61"/>
                    <a:pt x="209" y="114"/>
                  </a:cubicBezTo>
                  <a:close/>
                  <a:moveTo>
                    <a:pt x="209" y="114"/>
                  </a:moveTo>
                  <a:cubicBezTo>
                    <a:pt x="209" y="114"/>
                    <a:pt x="209" y="114"/>
                    <a:pt x="209" y="114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93" name="Freeform 127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6186488" y="1838325"/>
              <a:ext cx="300038" cy="301625"/>
            </a:xfrm>
            <a:custGeom>
              <a:avLst/>
              <a:gdLst>
                <a:gd name="T0" fmla="*/ 0 w 189"/>
                <a:gd name="T1" fmla="*/ 95 h 190"/>
                <a:gd name="T2" fmla="*/ 95 w 189"/>
                <a:gd name="T3" fmla="*/ 190 h 190"/>
                <a:gd name="T4" fmla="*/ 189 w 189"/>
                <a:gd name="T5" fmla="*/ 95 h 190"/>
                <a:gd name="T6" fmla="*/ 95 w 189"/>
                <a:gd name="T7" fmla="*/ 0 h 190"/>
                <a:gd name="T8" fmla="*/ 0 w 189"/>
                <a:gd name="T9" fmla="*/ 95 h 190"/>
                <a:gd name="T10" fmla="*/ 152 w 189"/>
                <a:gd name="T11" fmla="*/ 85 h 190"/>
                <a:gd name="T12" fmla="*/ 86 w 189"/>
                <a:gd name="T13" fmla="*/ 151 h 190"/>
                <a:gd name="T14" fmla="*/ 20 w 189"/>
                <a:gd name="T15" fmla="*/ 85 h 190"/>
                <a:gd name="T16" fmla="*/ 86 w 189"/>
                <a:gd name="T17" fmla="*/ 19 h 190"/>
                <a:gd name="T18" fmla="*/ 152 w 189"/>
                <a:gd name="T19" fmla="*/ 85 h 190"/>
                <a:gd name="T20" fmla="*/ 152 w 189"/>
                <a:gd name="T21" fmla="*/ 85 h 190"/>
                <a:gd name="T22" fmla="*/ 152 w 189"/>
                <a:gd name="T23" fmla="*/ 8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90">
                  <a:moveTo>
                    <a:pt x="0" y="95"/>
                  </a:moveTo>
                  <a:cubicBezTo>
                    <a:pt x="0" y="147"/>
                    <a:pt x="42" y="190"/>
                    <a:pt x="95" y="190"/>
                  </a:cubicBezTo>
                  <a:cubicBezTo>
                    <a:pt x="147" y="190"/>
                    <a:pt x="189" y="147"/>
                    <a:pt x="189" y="95"/>
                  </a:cubicBezTo>
                  <a:cubicBezTo>
                    <a:pt x="189" y="42"/>
                    <a:pt x="147" y="0"/>
                    <a:pt x="95" y="0"/>
                  </a:cubicBezTo>
                  <a:cubicBezTo>
                    <a:pt x="42" y="0"/>
                    <a:pt x="0" y="42"/>
                    <a:pt x="0" y="95"/>
                  </a:cubicBezTo>
                  <a:close/>
                  <a:moveTo>
                    <a:pt x="152" y="85"/>
                  </a:moveTo>
                  <a:cubicBezTo>
                    <a:pt x="152" y="121"/>
                    <a:pt x="122" y="151"/>
                    <a:pt x="86" y="151"/>
                  </a:cubicBezTo>
                  <a:cubicBezTo>
                    <a:pt x="49" y="151"/>
                    <a:pt x="20" y="121"/>
                    <a:pt x="20" y="85"/>
                  </a:cubicBezTo>
                  <a:cubicBezTo>
                    <a:pt x="20" y="48"/>
                    <a:pt x="49" y="19"/>
                    <a:pt x="86" y="19"/>
                  </a:cubicBezTo>
                  <a:cubicBezTo>
                    <a:pt x="122" y="19"/>
                    <a:pt x="152" y="48"/>
                    <a:pt x="152" y="85"/>
                  </a:cubicBezTo>
                  <a:close/>
                  <a:moveTo>
                    <a:pt x="152" y="85"/>
                  </a:moveTo>
                  <a:cubicBezTo>
                    <a:pt x="152" y="85"/>
                    <a:pt x="152" y="85"/>
                    <a:pt x="152" y="85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94" name="Freeform 128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6211888" y="1825625"/>
              <a:ext cx="120650" cy="26987"/>
            </a:xfrm>
            <a:custGeom>
              <a:avLst/>
              <a:gdLst>
                <a:gd name="T0" fmla="*/ 67 w 76"/>
                <a:gd name="T1" fmla="*/ 17 h 17"/>
                <a:gd name="T2" fmla="*/ 9 w 76"/>
                <a:gd name="T3" fmla="*/ 17 h 17"/>
                <a:gd name="T4" fmla="*/ 0 w 76"/>
                <a:gd name="T5" fmla="*/ 9 h 17"/>
                <a:gd name="T6" fmla="*/ 9 w 76"/>
                <a:gd name="T7" fmla="*/ 0 h 17"/>
                <a:gd name="T8" fmla="*/ 67 w 76"/>
                <a:gd name="T9" fmla="*/ 0 h 17"/>
                <a:gd name="T10" fmla="*/ 76 w 76"/>
                <a:gd name="T11" fmla="*/ 9 h 17"/>
                <a:gd name="T12" fmla="*/ 67 w 76"/>
                <a:gd name="T13" fmla="*/ 17 h 17"/>
                <a:gd name="T14" fmla="*/ 67 w 76"/>
                <a:gd name="T15" fmla="*/ 17 h 17"/>
                <a:gd name="T16" fmla="*/ 67 w 7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7">
                  <a:moveTo>
                    <a:pt x="67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6" y="4"/>
                    <a:pt x="76" y="9"/>
                  </a:cubicBezTo>
                  <a:cubicBezTo>
                    <a:pt x="76" y="13"/>
                    <a:pt x="72" y="17"/>
                    <a:pt x="67" y="17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95" name="Freeform 129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6159500" y="1825625"/>
              <a:ext cx="34925" cy="26987"/>
            </a:xfrm>
            <a:custGeom>
              <a:avLst/>
              <a:gdLst>
                <a:gd name="T0" fmla="*/ 14 w 22"/>
                <a:gd name="T1" fmla="*/ 17 h 17"/>
                <a:gd name="T2" fmla="*/ 9 w 22"/>
                <a:gd name="T3" fmla="*/ 17 h 17"/>
                <a:gd name="T4" fmla="*/ 0 w 22"/>
                <a:gd name="T5" fmla="*/ 9 h 17"/>
                <a:gd name="T6" fmla="*/ 9 w 22"/>
                <a:gd name="T7" fmla="*/ 0 h 17"/>
                <a:gd name="T8" fmla="*/ 14 w 22"/>
                <a:gd name="T9" fmla="*/ 0 h 17"/>
                <a:gd name="T10" fmla="*/ 22 w 22"/>
                <a:gd name="T11" fmla="*/ 9 h 17"/>
                <a:gd name="T12" fmla="*/ 14 w 22"/>
                <a:gd name="T13" fmla="*/ 17 h 17"/>
                <a:gd name="T14" fmla="*/ 14 w 22"/>
                <a:gd name="T15" fmla="*/ 17 h 17"/>
                <a:gd name="T16" fmla="*/ 14 w 22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4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2" y="4"/>
                    <a:pt x="22" y="9"/>
                  </a:cubicBezTo>
                  <a:cubicBezTo>
                    <a:pt x="22" y="13"/>
                    <a:pt x="18" y="17"/>
                    <a:pt x="14" y="17"/>
                  </a:cubicBezTo>
                  <a:close/>
                  <a:moveTo>
                    <a:pt x="14" y="17"/>
                  </a:moveTo>
                  <a:cubicBezTo>
                    <a:pt x="14" y="17"/>
                    <a:pt x="14" y="17"/>
                    <a:pt x="1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96" name="Freeform 130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9105900" y="1592263"/>
              <a:ext cx="666750" cy="666750"/>
            </a:xfrm>
            <a:custGeom>
              <a:avLst/>
              <a:gdLst>
                <a:gd name="T0" fmla="*/ 123 w 420"/>
                <a:gd name="T1" fmla="*/ 0 h 420"/>
                <a:gd name="T2" fmla="*/ 1 w 420"/>
                <a:gd name="T3" fmla="*/ 122 h 420"/>
                <a:gd name="T4" fmla="*/ 0 w 420"/>
                <a:gd name="T5" fmla="*/ 124 h 420"/>
                <a:gd name="T6" fmla="*/ 296 w 420"/>
                <a:gd name="T7" fmla="*/ 420 h 420"/>
                <a:gd name="T8" fmla="*/ 298 w 420"/>
                <a:gd name="T9" fmla="*/ 419 h 420"/>
                <a:gd name="T10" fmla="*/ 420 w 420"/>
                <a:gd name="T11" fmla="*/ 297 h 420"/>
                <a:gd name="T12" fmla="*/ 123 w 420"/>
                <a:gd name="T13" fmla="*/ 0 h 420"/>
                <a:gd name="T14" fmla="*/ 123 w 420"/>
                <a:gd name="T15" fmla="*/ 0 h 420"/>
                <a:gd name="T16" fmla="*/ 123 w 420"/>
                <a:gd name="T17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123" y="0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0" y="124"/>
                    <a:pt x="0" y="124"/>
                  </a:cubicBezTo>
                  <a:cubicBezTo>
                    <a:pt x="296" y="420"/>
                    <a:pt x="296" y="420"/>
                    <a:pt x="296" y="420"/>
                  </a:cubicBezTo>
                  <a:cubicBezTo>
                    <a:pt x="296" y="420"/>
                    <a:pt x="297" y="419"/>
                    <a:pt x="298" y="419"/>
                  </a:cubicBezTo>
                  <a:cubicBezTo>
                    <a:pt x="420" y="297"/>
                    <a:pt x="420" y="297"/>
                    <a:pt x="420" y="297"/>
                  </a:cubicBezTo>
                  <a:lnTo>
                    <a:pt x="123" y="0"/>
                  </a:lnTo>
                  <a:close/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E47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97" name="Freeform 131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9075738" y="1498600"/>
              <a:ext cx="785813" cy="790575"/>
            </a:xfrm>
            <a:custGeom>
              <a:avLst/>
              <a:gdLst>
                <a:gd name="T0" fmla="*/ 470 w 495"/>
                <a:gd name="T1" fmla="*/ 348 h 498"/>
                <a:gd name="T2" fmla="*/ 477 w 495"/>
                <a:gd name="T3" fmla="*/ 341 h 498"/>
                <a:gd name="T4" fmla="*/ 488 w 495"/>
                <a:gd name="T5" fmla="*/ 317 h 498"/>
                <a:gd name="T6" fmla="*/ 488 w 495"/>
                <a:gd name="T7" fmla="*/ 317 h 498"/>
                <a:gd name="T8" fmla="*/ 480 w 495"/>
                <a:gd name="T9" fmla="*/ 281 h 498"/>
                <a:gd name="T10" fmla="*/ 485 w 495"/>
                <a:gd name="T11" fmla="*/ 277 h 498"/>
                <a:gd name="T12" fmla="*/ 485 w 495"/>
                <a:gd name="T13" fmla="*/ 241 h 498"/>
                <a:gd name="T14" fmla="*/ 469 w 495"/>
                <a:gd name="T15" fmla="*/ 225 h 498"/>
                <a:gd name="T16" fmla="*/ 435 w 495"/>
                <a:gd name="T17" fmla="*/ 69 h 498"/>
                <a:gd name="T18" fmla="*/ 434 w 495"/>
                <a:gd name="T19" fmla="*/ 64 h 498"/>
                <a:gd name="T20" fmla="*/ 429 w 495"/>
                <a:gd name="T21" fmla="*/ 63 h 498"/>
                <a:gd name="T22" fmla="*/ 314 w 495"/>
                <a:gd name="T23" fmla="*/ 37 h 498"/>
                <a:gd name="T24" fmla="*/ 271 w 495"/>
                <a:gd name="T25" fmla="*/ 28 h 498"/>
                <a:gd name="T26" fmla="*/ 253 w 495"/>
                <a:gd name="T27" fmla="*/ 9 h 498"/>
                <a:gd name="T28" fmla="*/ 218 w 495"/>
                <a:gd name="T29" fmla="*/ 9 h 498"/>
                <a:gd name="T30" fmla="*/ 212 w 495"/>
                <a:gd name="T31" fmla="*/ 16 h 498"/>
                <a:gd name="T32" fmla="*/ 185 w 495"/>
                <a:gd name="T33" fmla="*/ 11 h 498"/>
                <a:gd name="T34" fmla="*/ 148 w 495"/>
                <a:gd name="T35" fmla="*/ 30 h 498"/>
                <a:gd name="T36" fmla="*/ 8 w 495"/>
                <a:gd name="T37" fmla="*/ 170 h 498"/>
                <a:gd name="T38" fmla="*/ 6 w 495"/>
                <a:gd name="T39" fmla="*/ 194 h 498"/>
                <a:gd name="T40" fmla="*/ 304 w 495"/>
                <a:gd name="T41" fmla="*/ 492 h 498"/>
                <a:gd name="T42" fmla="*/ 328 w 495"/>
                <a:gd name="T43" fmla="*/ 490 h 498"/>
                <a:gd name="T44" fmla="*/ 470 w 495"/>
                <a:gd name="T45" fmla="*/ 348 h 498"/>
                <a:gd name="T46" fmla="*/ 315 w 495"/>
                <a:gd name="T47" fmla="*/ 479 h 498"/>
                <a:gd name="T48" fmla="*/ 19 w 495"/>
                <a:gd name="T49" fmla="*/ 183 h 498"/>
                <a:gd name="T50" fmla="*/ 20 w 495"/>
                <a:gd name="T51" fmla="*/ 181 h 498"/>
                <a:gd name="T52" fmla="*/ 142 w 495"/>
                <a:gd name="T53" fmla="*/ 59 h 498"/>
                <a:gd name="T54" fmla="*/ 439 w 495"/>
                <a:gd name="T55" fmla="*/ 356 h 498"/>
                <a:gd name="T56" fmla="*/ 317 w 495"/>
                <a:gd name="T57" fmla="*/ 478 h 498"/>
                <a:gd name="T58" fmla="*/ 315 w 495"/>
                <a:gd name="T59" fmla="*/ 479 h 498"/>
                <a:gd name="T60" fmla="*/ 197 w 495"/>
                <a:gd name="T61" fmla="*/ 30 h 498"/>
                <a:gd name="T62" fmla="*/ 167 w 495"/>
                <a:gd name="T63" fmla="*/ 61 h 498"/>
                <a:gd name="T64" fmla="*/ 154 w 495"/>
                <a:gd name="T65" fmla="*/ 48 h 498"/>
                <a:gd name="T66" fmla="*/ 159 w 495"/>
                <a:gd name="T67" fmla="*/ 42 h 498"/>
                <a:gd name="T68" fmla="*/ 160 w 495"/>
                <a:gd name="T69" fmla="*/ 42 h 498"/>
                <a:gd name="T70" fmla="*/ 185 w 495"/>
                <a:gd name="T71" fmla="*/ 28 h 498"/>
                <a:gd name="T72" fmla="*/ 197 w 495"/>
                <a:gd name="T73" fmla="*/ 30 h 498"/>
                <a:gd name="T74" fmla="*/ 241 w 495"/>
                <a:gd name="T75" fmla="*/ 21 h 498"/>
                <a:gd name="T76" fmla="*/ 473 w 495"/>
                <a:gd name="T77" fmla="*/ 253 h 498"/>
                <a:gd name="T78" fmla="*/ 473 w 495"/>
                <a:gd name="T79" fmla="*/ 264 h 498"/>
                <a:gd name="T80" fmla="*/ 419 w 495"/>
                <a:gd name="T81" fmla="*/ 318 h 498"/>
                <a:gd name="T82" fmla="*/ 399 w 495"/>
                <a:gd name="T83" fmla="*/ 298 h 498"/>
                <a:gd name="T84" fmla="*/ 399 w 495"/>
                <a:gd name="T85" fmla="*/ 281 h 498"/>
                <a:gd name="T86" fmla="*/ 221 w 495"/>
                <a:gd name="T87" fmla="*/ 104 h 498"/>
                <a:gd name="T88" fmla="*/ 205 w 495"/>
                <a:gd name="T89" fmla="*/ 103 h 498"/>
                <a:gd name="T90" fmla="*/ 176 w 495"/>
                <a:gd name="T91" fmla="*/ 75 h 498"/>
                <a:gd name="T92" fmla="*/ 230 w 495"/>
                <a:gd name="T93" fmla="*/ 21 h 498"/>
                <a:gd name="T94" fmla="*/ 241 w 495"/>
                <a:gd name="T95" fmla="*/ 21 h 498"/>
                <a:gd name="T96" fmla="*/ 420 w 495"/>
                <a:gd name="T97" fmla="*/ 78 h 498"/>
                <a:gd name="T98" fmla="*/ 447 w 495"/>
                <a:gd name="T99" fmla="*/ 203 h 498"/>
                <a:gd name="T100" fmla="*/ 293 w 495"/>
                <a:gd name="T101" fmla="*/ 50 h 498"/>
                <a:gd name="T102" fmla="*/ 311 w 495"/>
                <a:gd name="T103" fmla="*/ 54 h 498"/>
                <a:gd name="T104" fmla="*/ 420 w 495"/>
                <a:gd name="T105" fmla="*/ 78 h 498"/>
                <a:gd name="T106" fmla="*/ 466 w 495"/>
                <a:gd name="T107" fmla="*/ 328 h 498"/>
                <a:gd name="T108" fmla="*/ 465 w 495"/>
                <a:gd name="T109" fmla="*/ 328 h 498"/>
                <a:gd name="T110" fmla="*/ 450 w 495"/>
                <a:gd name="T111" fmla="*/ 344 h 498"/>
                <a:gd name="T112" fmla="*/ 434 w 495"/>
                <a:gd name="T113" fmla="*/ 328 h 498"/>
                <a:gd name="T114" fmla="*/ 466 w 495"/>
                <a:gd name="T115" fmla="*/ 295 h 498"/>
                <a:gd name="T116" fmla="*/ 471 w 495"/>
                <a:gd name="T117" fmla="*/ 319 h 498"/>
                <a:gd name="T118" fmla="*/ 466 w 495"/>
                <a:gd name="T119" fmla="*/ 328 h 498"/>
                <a:gd name="T120" fmla="*/ 466 w 495"/>
                <a:gd name="T121" fmla="*/ 328 h 498"/>
                <a:gd name="T122" fmla="*/ 466 w 495"/>
                <a:gd name="T123" fmla="*/ 32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5" h="498">
                  <a:moveTo>
                    <a:pt x="470" y="348"/>
                  </a:moveTo>
                  <a:cubicBezTo>
                    <a:pt x="477" y="341"/>
                    <a:pt x="477" y="341"/>
                    <a:pt x="477" y="341"/>
                  </a:cubicBezTo>
                  <a:cubicBezTo>
                    <a:pt x="479" y="339"/>
                    <a:pt x="489" y="329"/>
                    <a:pt x="488" y="317"/>
                  </a:cubicBezTo>
                  <a:cubicBezTo>
                    <a:pt x="488" y="317"/>
                    <a:pt x="488" y="317"/>
                    <a:pt x="488" y="317"/>
                  </a:cubicBezTo>
                  <a:cubicBezTo>
                    <a:pt x="487" y="313"/>
                    <a:pt x="484" y="299"/>
                    <a:pt x="480" y="281"/>
                  </a:cubicBezTo>
                  <a:cubicBezTo>
                    <a:pt x="485" y="277"/>
                    <a:pt x="485" y="277"/>
                    <a:pt x="485" y="277"/>
                  </a:cubicBezTo>
                  <a:cubicBezTo>
                    <a:pt x="495" y="267"/>
                    <a:pt x="495" y="251"/>
                    <a:pt x="485" y="241"/>
                  </a:cubicBezTo>
                  <a:cubicBezTo>
                    <a:pt x="469" y="225"/>
                    <a:pt x="469" y="225"/>
                    <a:pt x="469" y="225"/>
                  </a:cubicBezTo>
                  <a:cubicBezTo>
                    <a:pt x="454" y="157"/>
                    <a:pt x="436" y="75"/>
                    <a:pt x="435" y="69"/>
                  </a:cubicBezTo>
                  <a:cubicBezTo>
                    <a:pt x="434" y="64"/>
                    <a:pt x="434" y="64"/>
                    <a:pt x="434" y="64"/>
                  </a:cubicBezTo>
                  <a:cubicBezTo>
                    <a:pt x="429" y="63"/>
                    <a:pt x="429" y="63"/>
                    <a:pt x="429" y="63"/>
                  </a:cubicBezTo>
                  <a:cubicBezTo>
                    <a:pt x="428" y="63"/>
                    <a:pt x="372" y="50"/>
                    <a:pt x="314" y="37"/>
                  </a:cubicBezTo>
                  <a:cubicBezTo>
                    <a:pt x="298" y="33"/>
                    <a:pt x="284" y="30"/>
                    <a:pt x="271" y="28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43" y="0"/>
                    <a:pt x="228" y="0"/>
                    <a:pt x="218" y="9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90" y="11"/>
                    <a:pt x="186" y="11"/>
                    <a:pt x="185" y="11"/>
                  </a:cubicBezTo>
                  <a:cubicBezTo>
                    <a:pt x="165" y="12"/>
                    <a:pt x="150" y="28"/>
                    <a:pt x="148" y="3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" y="177"/>
                    <a:pt x="0" y="188"/>
                    <a:pt x="6" y="194"/>
                  </a:cubicBezTo>
                  <a:cubicBezTo>
                    <a:pt x="304" y="492"/>
                    <a:pt x="304" y="492"/>
                    <a:pt x="304" y="492"/>
                  </a:cubicBezTo>
                  <a:cubicBezTo>
                    <a:pt x="310" y="498"/>
                    <a:pt x="321" y="497"/>
                    <a:pt x="328" y="490"/>
                  </a:cubicBezTo>
                  <a:lnTo>
                    <a:pt x="470" y="348"/>
                  </a:lnTo>
                  <a:close/>
                  <a:moveTo>
                    <a:pt x="315" y="479"/>
                  </a:moveTo>
                  <a:cubicBezTo>
                    <a:pt x="19" y="183"/>
                    <a:pt x="19" y="183"/>
                    <a:pt x="19" y="183"/>
                  </a:cubicBezTo>
                  <a:cubicBezTo>
                    <a:pt x="19" y="183"/>
                    <a:pt x="20" y="182"/>
                    <a:pt x="20" y="181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439" y="356"/>
                    <a:pt x="439" y="356"/>
                    <a:pt x="439" y="356"/>
                  </a:cubicBezTo>
                  <a:cubicBezTo>
                    <a:pt x="317" y="478"/>
                    <a:pt x="317" y="478"/>
                    <a:pt x="317" y="478"/>
                  </a:cubicBezTo>
                  <a:cubicBezTo>
                    <a:pt x="316" y="478"/>
                    <a:pt x="315" y="479"/>
                    <a:pt x="315" y="479"/>
                  </a:cubicBezTo>
                  <a:close/>
                  <a:moveTo>
                    <a:pt x="197" y="30"/>
                  </a:moveTo>
                  <a:cubicBezTo>
                    <a:pt x="167" y="61"/>
                    <a:pt x="167" y="61"/>
                    <a:pt x="167" y="61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2"/>
                    <a:pt x="172" y="29"/>
                    <a:pt x="185" y="28"/>
                  </a:cubicBezTo>
                  <a:cubicBezTo>
                    <a:pt x="186" y="28"/>
                    <a:pt x="189" y="29"/>
                    <a:pt x="197" y="30"/>
                  </a:cubicBezTo>
                  <a:close/>
                  <a:moveTo>
                    <a:pt x="241" y="21"/>
                  </a:moveTo>
                  <a:cubicBezTo>
                    <a:pt x="473" y="253"/>
                    <a:pt x="473" y="253"/>
                    <a:pt x="473" y="253"/>
                  </a:cubicBezTo>
                  <a:cubicBezTo>
                    <a:pt x="476" y="256"/>
                    <a:pt x="476" y="261"/>
                    <a:pt x="473" y="264"/>
                  </a:cubicBezTo>
                  <a:cubicBezTo>
                    <a:pt x="419" y="318"/>
                    <a:pt x="419" y="318"/>
                    <a:pt x="419" y="318"/>
                  </a:cubicBezTo>
                  <a:cubicBezTo>
                    <a:pt x="399" y="298"/>
                    <a:pt x="399" y="298"/>
                    <a:pt x="399" y="298"/>
                  </a:cubicBezTo>
                  <a:cubicBezTo>
                    <a:pt x="404" y="293"/>
                    <a:pt x="404" y="286"/>
                    <a:pt x="399" y="281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17" y="99"/>
                    <a:pt x="209" y="99"/>
                    <a:pt x="205" y="10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230" y="21"/>
                    <a:pt x="230" y="21"/>
                    <a:pt x="230" y="21"/>
                  </a:cubicBezTo>
                  <a:cubicBezTo>
                    <a:pt x="233" y="18"/>
                    <a:pt x="238" y="18"/>
                    <a:pt x="241" y="21"/>
                  </a:cubicBezTo>
                  <a:close/>
                  <a:moveTo>
                    <a:pt x="420" y="78"/>
                  </a:moveTo>
                  <a:cubicBezTo>
                    <a:pt x="424" y="95"/>
                    <a:pt x="435" y="150"/>
                    <a:pt x="447" y="203"/>
                  </a:cubicBezTo>
                  <a:cubicBezTo>
                    <a:pt x="293" y="50"/>
                    <a:pt x="293" y="50"/>
                    <a:pt x="293" y="50"/>
                  </a:cubicBezTo>
                  <a:cubicBezTo>
                    <a:pt x="299" y="51"/>
                    <a:pt x="305" y="52"/>
                    <a:pt x="311" y="54"/>
                  </a:cubicBezTo>
                  <a:cubicBezTo>
                    <a:pt x="358" y="64"/>
                    <a:pt x="405" y="75"/>
                    <a:pt x="420" y="78"/>
                  </a:cubicBezTo>
                  <a:close/>
                  <a:moveTo>
                    <a:pt x="466" y="328"/>
                  </a:moveTo>
                  <a:cubicBezTo>
                    <a:pt x="465" y="328"/>
                    <a:pt x="465" y="328"/>
                    <a:pt x="465" y="328"/>
                  </a:cubicBezTo>
                  <a:cubicBezTo>
                    <a:pt x="450" y="344"/>
                    <a:pt x="450" y="344"/>
                    <a:pt x="450" y="344"/>
                  </a:cubicBezTo>
                  <a:cubicBezTo>
                    <a:pt x="434" y="328"/>
                    <a:pt x="434" y="328"/>
                    <a:pt x="434" y="328"/>
                  </a:cubicBezTo>
                  <a:cubicBezTo>
                    <a:pt x="466" y="295"/>
                    <a:pt x="466" y="295"/>
                    <a:pt x="466" y="295"/>
                  </a:cubicBezTo>
                  <a:cubicBezTo>
                    <a:pt x="469" y="307"/>
                    <a:pt x="470" y="316"/>
                    <a:pt x="471" y="319"/>
                  </a:cubicBezTo>
                  <a:cubicBezTo>
                    <a:pt x="471" y="322"/>
                    <a:pt x="467" y="327"/>
                    <a:pt x="466" y="328"/>
                  </a:cubicBezTo>
                  <a:close/>
                  <a:moveTo>
                    <a:pt x="466" y="328"/>
                  </a:moveTo>
                  <a:cubicBezTo>
                    <a:pt x="466" y="328"/>
                    <a:pt x="466" y="328"/>
                    <a:pt x="466" y="328"/>
                  </a:cubicBezTo>
                </a:path>
              </a:pathLst>
            </a:custGeom>
            <a:solidFill>
              <a:srgbClr val="DA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98" name="Freeform 132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9320213" y="1543050"/>
              <a:ext cx="503238" cy="501650"/>
            </a:xfrm>
            <a:custGeom>
              <a:avLst/>
              <a:gdLst>
                <a:gd name="T0" fmla="*/ 293 w 317"/>
                <a:gd name="T1" fmla="*/ 175 h 316"/>
                <a:gd name="T2" fmla="*/ 266 w 317"/>
                <a:gd name="T3" fmla="*/ 50 h 316"/>
                <a:gd name="T4" fmla="*/ 157 w 317"/>
                <a:gd name="T5" fmla="*/ 26 h 316"/>
                <a:gd name="T6" fmla="*/ 139 w 317"/>
                <a:gd name="T7" fmla="*/ 22 h 316"/>
                <a:gd name="T8" fmla="*/ 293 w 317"/>
                <a:gd name="T9" fmla="*/ 175 h 316"/>
                <a:gd name="T10" fmla="*/ 280 w 317"/>
                <a:gd name="T11" fmla="*/ 300 h 316"/>
                <a:gd name="T12" fmla="*/ 296 w 317"/>
                <a:gd name="T13" fmla="*/ 316 h 316"/>
                <a:gd name="T14" fmla="*/ 311 w 317"/>
                <a:gd name="T15" fmla="*/ 300 h 316"/>
                <a:gd name="T16" fmla="*/ 312 w 317"/>
                <a:gd name="T17" fmla="*/ 300 h 316"/>
                <a:gd name="T18" fmla="*/ 317 w 317"/>
                <a:gd name="T19" fmla="*/ 291 h 316"/>
                <a:gd name="T20" fmla="*/ 312 w 317"/>
                <a:gd name="T21" fmla="*/ 267 h 316"/>
                <a:gd name="T22" fmla="*/ 280 w 317"/>
                <a:gd name="T23" fmla="*/ 300 h 316"/>
                <a:gd name="T24" fmla="*/ 6 w 317"/>
                <a:gd name="T25" fmla="*/ 14 h 316"/>
                <a:gd name="T26" fmla="*/ 5 w 317"/>
                <a:gd name="T27" fmla="*/ 14 h 316"/>
                <a:gd name="T28" fmla="*/ 0 w 317"/>
                <a:gd name="T29" fmla="*/ 20 h 316"/>
                <a:gd name="T30" fmla="*/ 13 w 317"/>
                <a:gd name="T31" fmla="*/ 33 h 316"/>
                <a:gd name="T32" fmla="*/ 43 w 317"/>
                <a:gd name="T33" fmla="*/ 2 h 316"/>
                <a:gd name="T34" fmla="*/ 31 w 317"/>
                <a:gd name="T35" fmla="*/ 0 h 316"/>
                <a:gd name="T36" fmla="*/ 6 w 317"/>
                <a:gd name="T37" fmla="*/ 14 h 316"/>
                <a:gd name="T38" fmla="*/ 6 w 317"/>
                <a:gd name="T39" fmla="*/ 14 h 316"/>
                <a:gd name="T40" fmla="*/ 6 w 317"/>
                <a:gd name="T41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7" h="316">
                  <a:moveTo>
                    <a:pt x="293" y="175"/>
                  </a:moveTo>
                  <a:cubicBezTo>
                    <a:pt x="281" y="122"/>
                    <a:pt x="270" y="67"/>
                    <a:pt x="266" y="50"/>
                  </a:cubicBezTo>
                  <a:cubicBezTo>
                    <a:pt x="251" y="47"/>
                    <a:pt x="204" y="36"/>
                    <a:pt x="157" y="26"/>
                  </a:cubicBezTo>
                  <a:cubicBezTo>
                    <a:pt x="151" y="24"/>
                    <a:pt x="145" y="23"/>
                    <a:pt x="139" y="22"/>
                  </a:cubicBezTo>
                  <a:lnTo>
                    <a:pt x="293" y="175"/>
                  </a:lnTo>
                  <a:close/>
                  <a:moveTo>
                    <a:pt x="280" y="300"/>
                  </a:moveTo>
                  <a:cubicBezTo>
                    <a:pt x="296" y="316"/>
                    <a:pt x="296" y="316"/>
                    <a:pt x="296" y="316"/>
                  </a:cubicBezTo>
                  <a:cubicBezTo>
                    <a:pt x="311" y="300"/>
                    <a:pt x="311" y="300"/>
                    <a:pt x="311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299"/>
                    <a:pt x="317" y="294"/>
                    <a:pt x="317" y="291"/>
                  </a:cubicBezTo>
                  <a:cubicBezTo>
                    <a:pt x="316" y="288"/>
                    <a:pt x="315" y="279"/>
                    <a:pt x="312" y="267"/>
                  </a:cubicBezTo>
                  <a:lnTo>
                    <a:pt x="280" y="300"/>
                  </a:lnTo>
                  <a:close/>
                  <a:moveTo>
                    <a:pt x="6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35" y="1"/>
                    <a:pt x="32" y="0"/>
                    <a:pt x="31" y="0"/>
                  </a:cubicBezTo>
                  <a:cubicBezTo>
                    <a:pt x="18" y="1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</a:path>
              </a:pathLst>
            </a:custGeom>
            <a:solidFill>
              <a:srgbClr val="EC9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99" name="Freeform 133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9355138" y="1527175"/>
              <a:ext cx="476250" cy="476250"/>
            </a:xfrm>
            <a:custGeom>
              <a:avLst/>
              <a:gdLst>
                <a:gd name="T0" fmla="*/ 0 w 300"/>
                <a:gd name="T1" fmla="*/ 57 h 300"/>
                <a:gd name="T2" fmla="*/ 29 w 300"/>
                <a:gd name="T3" fmla="*/ 85 h 300"/>
                <a:gd name="T4" fmla="*/ 45 w 300"/>
                <a:gd name="T5" fmla="*/ 86 h 300"/>
                <a:gd name="T6" fmla="*/ 223 w 300"/>
                <a:gd name="T7" fmla="*/ 263 h 300"/>
                <a:gd name="T8" fmla="*/ 223 w 300"/>
                <a:gd name="T9" fmla="*/ 280 h 300"/>
                <a:gd name="T10" fmla="*/ 243 w 300"/>
                <a:gd name="T11" fmla="*/ 300 h 300"/>
                <a:gd name="T12" fmla="*/ 297 w 300"/>
                <a:gd name="T13" fmla="*/ 246 h 300"/>
                <a:gd name="T14" fmla="*/ 297 w 300"/>
                <a:gd name="T15" fmla="*/ 235 h 300"/>
                <a:gd name="T16" fmla="*/ 65 w 300"/>
                <a:gd name="T17" fmla="*/ 3 h 300"/>
                <a:gd name="T18" fmla="*/ 54 w 300"/>
                <a:gd name="T19" fmla="*/ 3 h 300"/>
                <a:gd name="T20" fmla="*/ 0 w 300"/>
                <a:gd name="T21" fmla="*/ 57 h 300"/>
                <a:gd name="T22" fmla="*/ 253 w 300"/>
                <a:gd name="T23" fmla="*/ 251 h 300"/>
                <a:gd name="T24" fmla="*/ 236 w 300"/>
                <a:gd name="T25" fmla="*/ 251 h 300"/>
                <a:gd name="T26" fmla="*/ 58 w 300"/>
                <a:gd name="T27" fmla="*/ 73 h 300"/>
                <a:gd name="T28" fmla="*/ 58 w 300"/>
                <a:gd name="T29" fmla="*/ 56 h 300"/>
                <a:gd name="T30" fmla="*/ 58 w 300"/>
                <a:gd name="T31" fmla="*/ 56 h 300"/>
                <a:gd name="T32" fmla="*/ 75 w 300"/>
                <a:gd name="T33" fmla="*/ 56 h 300"/>
                <a:gd name="T34" fmla="*/ 253 w 300"/>
                <a:gd name="T35" fmla="*/ 234 h 300"/>
                <a:gd name="T36" fmla="*/ 253 w 300"/>
                <a:gd name="T37" fmla="*/ 251 h 300"/>
                <a:gd name="T38" fmla="*/ 253 w 300"/>
                <a:gd name="T39" fmla="*/ 251 h 300"/>
                <a:gd name="T40" fmla="*/ 253 w 300"/>
                <a:gd name="T41" fmla="*/ 25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0" h="300">
                  <a:moveTo>
                    <a:pt x="0" y="57"/>
                  </a:moveTo>
                  <a:cubicBezTo>
                    <a:pt x="29" y="85"/>
                    <a:pt x="29" y="85"/>
                    <a:pt x="29" y="85"/>
                  </a:cubicBezTo>
                  <a:cubicBezTo>
                    <a:pt x="33" y="81"/>
                    <a:pt x="41" y="81"/>
                    <a:pt x="45" y="86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8" y="268"/>
                    <a:pt x="228" y="275"/>
                    <a:pt x="223" y="280"/>
                  </a:cubicBezTo>
                  <a:cubicBezTo>
                    <a:pt x="243" y="300"/>
                    <a:pt x="243" y="300"/>
                    <a:pt x="243" y="300"/>
                  </a:cubicBezTo>
                  <a:cubicBezTo>
                    <a:pt x="297" y="246"/>
                    <a:pt x="297" y="246"/>
                    <a:pt x="297" y="246"/>
                  </a:cubicBezTo>
                  <a:cubicBezTo>
                    <a:pt x="300" y="243"/>
                    <a:pt x="300" y="238"/>
                    <a:pt x="297" y="235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0"/>
                    <a:pt x="57" y="0"/>
                    <a:pt x="54" y="3"/>
                  </a:cubicBezTo>
                  <a:lnTo>
                    <a:pt x="0" y="57"/>
                  </a:lnTo>
                  <a:close/>
                  <a:moveTo>
                    <a:pt x="253" y="251"/>
                  </a:moveTo>
                  <a:cubicBezTo>
                    <a:pt x="248" y="255"/>
                    <a:pt x="241" y="255"/>
                    <a:pt x="236" y="251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4" y="68"/>
                    <a:pt x="54" y="61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3" y="51"/>
                    <a:pt x="70" y="51"/>
                    <a:pt x="75" y="56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7" y="238"/>
                    <a:pt x="257" y="246"/>
                    <a:pt x="253" y="251"/>
                  </a:cubicBezTo>
                  <a:close/>
                  <a:moveTo>
                    <a:pt x="253" y="251"/>
                  </a:moveTo>
                  <a:cubicBezTo>
                    <a:pt x="253" y="251"/>
                    <a:pt x="253" y="251"/>
                    <a:pt x="253" y="2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00" name="Freeform 134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9440863" y="1608138"/>
              <a:ext cx="322263" cy="323850"/>
            </a:xfrm>
            <a:custGeom>
              <a:avLst/>
              <a:gdLst>
                <a:gd name="T0" fmla="*/ 199 w 203"/>
                <a:gd name="T1" fmla="*/ 200 h 204"/>
                <a:gd name="T2" fmla="*/ 199 w 203"/>
                <a:gd name="T3" fmla="*/ 183 h 204"/>
                <a:gd name="T4" fmla="*/ 21 w 203"/>
                <a:gd name="T5" fmla="*/ 5 h 204"/>
                <a:gd name="T6" fmla="*/ 4 w 203"/>
                <a:gd name="T7" fmla="*/ 5 h 204"/>
                <a:gd name="T8" fmla="*/ 4 w 203"/>
                <a:gd name="T9" fmla="*/ 5 h 204"/>
                <a:gd name="T10" fmla="*/ 4 w 203"/>
                <a:gd name="T11" fmla="*/ 22 h 204"/>
                <a:gd name="T12" fmla="*/ 182 w 203"/>
                <a:gd name="T13" fmla="*/ 200 h 204"/>
                <a:gd name="T14" fmla="*/ 199 w 203"/>
                <a:gd name="T15" fmla="*/ 200 h 204"/>
                <a:gd name="T16" fmla="*/ 199 w 203"/>
                <a:gd name="T17" fmla="*/ 200 h 204"/>
                <a:gd name="T18" fmla="*/ 199 w 203"/>
                <a:gd name="T19" fmla="*/ 20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4">
                  <a:moveTo>
                    <a:pt x="199" y="200"/>
                  </a:moveTo>
                  <a:cubicBezTo>
                    <a:pt x="203" y="195"/>
                    <a:pt x="203" y="187"/>
                    <a:pt x="199" y="183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6" y="0"/>
                    <a:pt x="9" y="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10"/>
                    <a:pt x="0" y="17"/>
                    <a:pt x="4" y="22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87" y="204"/>
                    <a:pt x="194" y="204"/>
                    <a:pt x="199" y="200"/>
                  </a:cubicBezTo>
                  <a:close/>
                  <a:moveTo>
                    <a:pt x="199" y="200"/>
                  </a:moveTo>
                  <a:cubicBezTo>
                    <a:pt x="199" y="200"/>
                    <a:pt x="199" y="200"/>
                    <a:pt x="199" y="200"/>
                  </a:cubicBezTo>
                </a:path>
              </a:pathLst>
            </a:custGeom>
            <a:solidFill>
              <a:srgbClr val="DA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01" name="Freeform 135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close/>
                  <a:moveTo>
                    <a:pt x="394" y="0"/>
                  </a:moveTo>
                  <a:lnTo>
                    <a:pt x="394" y="0"/>
                  </a:lnTo>
                  <a:close/>
                </a:path>
              </a:pathLst>
            </a:custGeom>
            <a:solidFill>
              <a:srgbClr val="FFD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02" name="Freeform 136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moveTo>
                    <a:pt x="394" y="0"/>
                  </a:moveTo>
                  <a:lnTo>
                    <a:pt x="3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03" name="Freeform 137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close/>
                  <a:moveTo>
                    <a:pt x="356" y="0"/>
                  </a:moveTo>
                  <a:lnTo>
                    <a:pt x="356" y="0"/>
                  </a:lnTo>
                  <a:close/>
                </a:path>
              </a:pathLst>
            </a:custGeom>
            <a:solidFill>
              <a:srgbClr val="FEC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04" name="Freeform 138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moveTo>
                    <a:pt x="356" y="0"/>
                  </a:moveTo>
                  <a:lnTo>
                    <a:pt x="3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05" name="Freeform 139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AEA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06" name="Freeform 140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07" name="Freeform 141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close/>
                  <a:moveTo>
                    <a:pt x="0" y="112"/>
                  </a:moveTo>
                  <a:lnTo>
                    <a:pt x="0" y="112"/>
                  </a:lnTo>
                  <a:close/>
                </a:path>
              </a:pathLst>
            </a:custGeom>
            <a:solidFill>
              <a:srgbClr val="CC9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08" name="Freeform 142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moveTo>
                    <a:pt x="0" y="112"/>
                  </a:move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09" name="Freeform 143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close/>
                  <a:moveTo>
                    <a:pt x="43" y="0"/>
                  </a:moveTo>
                  <a:lnTo>
                    <a:pt x="4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10" name="Freeform 144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moveTo>
                    <a:pt x="43" y="0"/>
                  </a:move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11" name="Freeform 145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close/>
                  <a:moveTo>
                    <a:pt x="85" y="23"/>
                  </a:moveTo>
                  <a:lnTo>
                    <a:pt x="85" y="23"/>
                  </a:lnTo>
                  <a:close/>
                </a:path>
              </a:pathLst>
            </a:custGeom>
            <a:solidFill>
              <a:srgbClr val="F0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12" name="Freeform 146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moveTo>
                    <a:pt x="85" y="23"/>
                  </a:moveTo>
                  <a:lnTo>
                    <a:pt x="85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13" name="Freeform 147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9744075" y="1862138"/>
              <a:ext cx="642938" cy="641350"/>
            </a:xfrm>
            <a:custGeom>
              <a:avLst/>
              <a:gdLst>
                <a:gd name="T0" fmla="*/ 48 w 405"/>
                <a:gd name="T1" fmla="*/ 404 h 404"/>
                <a:gd name="T2" fmla="*/ 34 w 405"/>
                <a:gd name="T3" fmla="*/ 370 h 404"/>
                <a:gd name="T4" fmla="*/ 0 w 405"/>
                <a:gd name="T5" fmla="*/ 356 h 404"/>
                <a:gd name="T6" fmla="*/ 357 w 405"/>
                <a:gd name="T7" fmla="*/ 0 h 404"/>
                <a:gd name="T8" fmla="*/ 405 w 405"/>
                <a:gd name="T9" fmla="*/ 48 h 404"/>
                <a:gd name="T10" fmla="*/ 48 w 405"/>
                <a:gd name="T11" fmla="*/ 404 h 404"/>
                <a:gd name="T12" fmla="*/ 48 w 405"/>
                <a:gd name="T13" fmla="*/ 404 h 404"/>
                <a:gd name="T14" fmla="*/ 48 w 405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1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5" y="48"/>
                    <a:pt x="405" y="48"/>
                    <a:pt x="405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EE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14" name="Freeform 148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9820275" y="1938338"/>
              <a:ext cx="641350" cy="641350"/>
            </a:xfrm>
            <a:custGeom>
              <a:avLst/>
              <a:gdLst>
                <a:gd name="T0" fmla="*/ 48 w 404"/>
                <a:gd name="T1" fmla="*/ 404 h 404"/>
                <a:gd name="T2" fmla="*/ 34 w 404"/>
                <a:gd name="T3" fmla="*/ 370 h 404"/>
                <a:gd name="T4" fmla="*/ 0 w 404"/>
                <a:gd name="T5" fmla="*/ 356 h 404"/>
                <a:gd name="T6" fmla="*/ 357 w 404"/>
                <a:gd name="T7" fmla="*/ 0 h 404"/>
                <a:gd name="T8" fmla="*/ 404 w 404"/>
                <a:gd name="T9" fmla="*/ 48 h 404"/>
                <a:gd name="T10" fmla="*/ 48 w 404"/>
                <a:gd name="T11" fmla="*/ 404 h 404"/>
                <a:gd name="T12" fmla="*/ 48 w 404"/>
                <a:gd name="T13" fmla="*/ 404 h 404"/>
                <a:gd name="T14" fmla="*/ 48 w 404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0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15" name="Freeform 149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9896475" y="2014538"/>
              <a:ext cx="641350" cy="641350"/>
            </a:xfrm>
            <a:custGeom>
              <a:avLst/>
              <a:gdLst>
                <a:gd name="T0" fmla="*/ 48 w 404"/>
                <a:gd name="T1" fmla="*/ 403 h 403"/>
                <a:gd name="T2" fmla="*/ 34 w 404"/>
                <a:gd name="T3" fmla="*/ 370 h 403"/>
                <a:gd name="T4" fmla="*/ 0 w 404"/>
                <a:gd name="T5" fmla="*/ 356 h 403"/>
                <a:gd name="T6" fmla="*/ 356 w 404"/>
                <a:gd name="T7" fmla="*/ 0 h 403"/>
                <a:gd name="T8" fmla="*/ 404 w 404"/>
                <a:gd name="T9" fmla="*/ 48 h 403"/>
                <a:gd name="T10" fmla="*/ 48 w 404"/>
                <a:gd name="T11" fmla="*/ 403 h 403"/>
                <a:gd name="T12" fmla="*/ 48 w 404"/>
                <a:gd name="T13" fmla="*/ 403 h 403"/>
                <a:gd name="T14" fmla="*/ 48 w 404"/>
                <a:gd name="T15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3">
                  <a:moveTo>
                    <a:pt x="48" y="403"/>
                  </a:moveTo>
                  <a:cubicBezTo>
                    <a:pt x="48" y="403"/>
                    <a:pt x="46" y="382"/>
                    <a:pt x="34" y="370"/>
                  </a:cubicBezTo>
                  <a:cubicBezTo>
                    <a:pt x="21" y="357"/>
                    <a:pt x="0" y="356"/>
                    <a:pt x="0" y="356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3"/>
                  </a:lnTo>
                  <a:close/>
                  <a:moveTo>
                    <a:pt x="48" y="403"/>
                  </a:moveTo>
                  <a:cubicBezTo>
                    <a:pt x="48" y="403"/>
                    <a:pt x="48" y="403"/>
                    <a:pt x="48" y="403"/>
                  </a:cubicBezTo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16" name="Freeform 150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close/>
                </a:path>
              </a:pathLst>
            </a:custGeom>
            <a:solidFill>
              <a:srgbClr val="635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17" name="Freeform 151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moveTo>
                    <a:pt x="27" y="0"/>
                  </a:move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18" name="Freeform 152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10310813" y="1744663"/>
              <a:ext cx="346075" cy="346075"/>
            </a:xfrm>
            <a:custGeom>
              <a:avLst/>
              <a:gdLst>
                <a:gd name="T0" fmla="*/ 143 w 218"/>
                <a:gd name="T1" fmla="*/ 218 h 218"/>
                <a:gd name="T2" fmla="*/ 0 w 218"/>
                <a:gd name="T3" fmla="*/ 74 h 218"/>
                <a:gd name="T4" fmla="*/ 34 w 218"/>
                <a:gd name="T5" fmla="*/ 40 h 218"/>
                <a:gd name="T6" fmla="*/ 178 w 218"/>
                <a:gd name="T7" fmla="*/ 40 h 218"/>
                <a:gd name="T8" fmla="*/ 178 w 218"/>
                <a:gd name="T9" fmla="*/ 183 h 218"/>
                <a:gd name="T10" fmla="*/ 143 w 218"/>
                <a:gd name="T11" fmla="*/ 218 h 218"/>
                <a:gd name="T12" fmla="*/ 143 w 218"/>
                <a:gd name="T13" fmla="*/ 218 h 218"/>
                <a:gd name="T14" fmla="*/ 143 w 218"/>
                <a:gd name="T1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8">
                  <a:moveTo>
                    <a:pt x="143" y="218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74" y="0"/>
                    <a:pt x="138" y="0"/>
                    <a:pt x="178" y="40"/>
                  </a:cubicBezTo>
                  <a:cubicBezTo>
                    <a:pt x="218" y="79"/>
                    <a:pt x="217" y="144"/>
                    <a:pt x="178" y="183"/>
                  </a:cubicBezTo>
                  <a:lnTo>
                    <a:pt x="143" y="218"/>
                  </a:lnTo>
                  <a:close/>
                  <a:moveTo>
                    <a:pt x="143" y="218"/>
                  </a:moveTo>
                  <a:cubicBezTo>
                    <a:pt x="143" y="218"/>
                    <a:pt x="143" y="218"/>
                    <a:pt x="143" y="218"/>
                  </a:cubicBezTo>
                </a:path>
              </a:pathLst>
            </a:custGeom>
            <a:solidFill>
              <a:srgbClr val="E57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19" name="Freeform 153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close/>
                  <a:moveTo>
                    <a:pt x="22" y="0"/>
                  </a:moveTo>
                  <a:lnTo>
                    <a:pt x="22" y="0"/>
                  </a:ln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20" name="Freeform 154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moveTo>
                    <a:pt x="22" y="0"/>
                  </a:move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21" name="Freeform 155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2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22" name="Freeform 156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23" name="Freeform 157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24" name="Freeform 158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25" name="Freeform 159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10594975" y="1863725"/>
              <a:ext cx="30163" cy="96837"/>
            </a:xfrm>
            <a:custGeom>
              <a:avLst/>
              <a:gdLst>
                <a:gd name="T0" fmla="*/ 8 w 19"/>
                <a:gd name="T1" fmla="*/ 30 h 61"/>
                <a:gd name="T2" fmla="*/ 8 w 19"/>
                <a:gd name="T3" fmla="*/ 60 h 61"/>
                <a:gd name="T4" fmla="*/ 18 w 19"/>
                <a:gd name="T5" fmla="*/ 29 h 61"/>
                <a:gd name="T6" fmla="*/ 3 w 19"/>
                <a:gd name="T7" fmla="*/ 1 h 61"/>
                <a:gd name="T8" fmla="*/ 8 w 19"/>
                <a:gd name="T9" fmla="*/ 30 h 61"/>
                <a:gd name="T10" fmla="*/ 8 w 19"/>
                <a:gd name="T11" fmla="*/ 30 h 61"/>
                <a:gd name="T12" fmla="*/ 8 w 1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1">
                  <a:moveTo>
                    <a:pt x="8" y="30"/>
                  </a:moveTo>
                  <a:cubicBezTo>
                    <a:pt x="9" y="47"/>
                    <a:pt x="5" y="61"/>
                    <a:pt x="8" y="60"/>
                  </a:cubicBezTo>
                  <a:cubicBezTo>
                    <a:pt x="11" y="60"/>
                    <a:pt x="19" y="46"/>
                    <a:pt x="18" y="29"/>
                  </a:cubicBezTo>
                  <a:cubicBezTo>
                    <a:pt x="16" y="13"/>
                    <a:pt x="5" y="0"/>
                    <a:pt x="3" y="1"/>
                  </a:cubicBezTo>
                  <a:cubicBezTo>
                    <a:pt x="0" y="1"/>
                    <a:pt x="6" y="14"/>
                    <a:pt x="8" y="30"/>
                  </a:cubicBezTo>
                  <a:close/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26" name="Freeform 160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close/>
                  <a:moveTo>
                    <a:pt x="55" y="62"/>
                  </a:moveTo>
                  <a:lnTo>
                    <a:pt x="55" y="62"/>
                  </a:lnTo>
                  <a:close/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27" name="Freeform 161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moveTo>
                    <a:pt x="55" y="62"/>
                  </a:moveTo>
                  <a:lnTo>
                    <a:pt x="55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28" name="Freeform 162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close/>
                  <a:moveTo>
                    <a:pt x="54" y="55"/>
                  </a:moveTo>
                  <a:lnTo>
                    <a:pt x="54" y="55"/>
                  </a:lnTo>
                  <a:close/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29" name="Freeform 163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moveTo>
                    <a:pt x="54" y="55"/>
                  </a:moveTo>
                  <a:lnTo>
                    <a:pt x="54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30" name="Freeform 164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close/>
                  <a:moveTo>
                    <a:pt x="55" y="48"/>
                  </a:moveTo>
                  <a:lnTo>
                    <a:pt x="55" y="48"/>
                  </a:lnTo>
                  <a:close/>
                </a:path>
              </a:pathLst>
            </a:custGeom>
            <a:solidFill>
              <a:srgbClr val="E2A7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31" name="Freeform 165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moveTo>
                    <a:pt x="55" y="48"/>
                  </a:moveTo>
                  <a:lnTo>
                    <a:pt x="55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32" name="Freeform 166"/>
            <p:cNvSpPr/>
            <p:nvPr>
              <p:custDataLst>
                <p:tags r:id="rId119"/>
              </p:custDataLst>
            </p:nvPr>
          </p:nvSpPr>
          <p:spPr bwMode="auto">
            <a:xfrm>
              <a:off x="10355263" y="3452813"/>
              <a:ext cx="760413" cy="763587"/>
            </a:xfrm>
            <a:custGeom>
              <a:avLst/>
              <a:gdLst>
                <a:gd name="T0" fmla="*/ 479 w 479"/>
                <a:gd name="T1" fmla="*/ 283 h 481"/>
                <a:gd name="T2" fmla="*/ 298 w 479"/>
                <a:gd name="T3" fmla="*/ 481 h 481"/>
                <a:gd name="T4" fmla="*/ 0 w 479"/>
                <a:gd name="T5" fmla="*/ 193 h 481"/>
                <a:gd name="T6" fmla="*/ 5 w 479"/>
                <a:gd name="T7" fmla="*/ 12 h 481"/>
                <a:gd name="T8" fmla="*/ 199 w 479"/>
                <a:gd name="T9" fmla="*/ 0 h 481"/>
                <a:gd name="T10" fmla="*/ 479 w 479"/>
                <a:gd name="T11" fmla="*/ 283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481">
                  <a:moveTo>
                    <a:pt x="479" y="283"/>
                  </a:moveTo>
                  <a:lnTo>
                    <a:pt x="298" y="481"/>
                  </a:lnTo>
                  <a:lnTo>
                    <a:pt x="0" y="193"/>
                  </a:lnTo>
                  <a:lnTo>
                    <a:pt x="5" y="12"/>
                  </a:lnTo>
                  <a:lnTo>
                    <a:pt x="199" y="0"/>
                  </a:lnTo>
                  <a:lnTo>
                    <a:pt x="479" y="28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33" name="Oval 167"/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10445750" y="3527425"/>
              <a:ext cx="149225" cy="150812"/>
            </a:xfrm>
            <a:prstGeom prst="ellipse">
              <a:avLst/>
            </a:prstGeom>
            <a:solidFill>
              <a:srgbClr val="7DC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34" name="Oval 168"/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10490200" y="3568700"/>
              <a:ext cx="66675" cy="68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35" name="Freeform 169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9779000" y="2852738"/>
              <a:ext cx="841375" cy="862012"/>
            </a:xfrm>
            <a:custGeom>
              <a:avLst/>
              <a:gdLst>
                <a:gd name="T0" fmla="*/ 0 w 530"/>
                <a:gd name="T1" fmla="*/ 265 h 543"/>
                <a:gd name="T2" fmla="*/ 132 w 530"/>
                <a:gd name="T3" fmla="*/ 495 h 543"/>
                <a:gd name="T4" fmla="*/ 398 w 530"/>
                <a:gd name="T5" fmla="*/ 495 h 543"/>
                <a:gd name="T6" fmla="*/ 530 w 530"/>
                <a:gd name="T7" fmla="*/ 265 h 543"/>
                <a:gd name="T8" fmla="*/ 265 w 530"/>
                <a:gd name="T9" fmla="*/ 0 h 543"/>
                <a:gd name="T10" fmla="*/ 0 w 530"/>
                <a:gd name="T11" fmla="*/ 265 h 543"/>
                <a:gd name="T12" fmla="*/ 0 w 530"/>
                <a:gd name="T13" fmla="*/ 265 h 543"/>
                <a:gd name="T14" fmla="*/ 0 w 530"/>
                <a:gd name="T15" fmla="*/ 265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0" h="543">
                  <a:moveTo>
                    <a:pt x="0" y="265"/>
                  </a:moveTo>
                  <a:cubicBezTo>
                    <a:pt x="0" y="360"/>
                    <a:pt x="50" y="448"/>
                    <a:pt x="132" y="495"/>
                  </a:cubicBezTo>
                  <a:cubicBezTo>
                    <a:pt x="214" y="543"/>
                    <a:pt x="316" y="543"/>
                    <a:pt x="398" y="495"/>
                  </a:cubicBezTo>
                  <a:cubicBezTo>
                    <a:pt x="480" y="448"/>
                    <a:pt x="530" y="360"/>
                    <a:pt x="530" y="265"/>
                  </a:cubicBezTo>
                  <a:cubicBezTo>
                    <a:pt x="530" y="119"/>
                    <a:pt x="412" y="0"/>
                    <a:pt x="265" y="0"/>
                  </a:cubicBezTo>
                  <a:cubicBezTo>
                    <a:pt x="119" y="0"/>
                    <a:pt x="0" y="119"/>
                    <a:pt x="0" y="265"/>
                  </a:cubicBezTo>
                  <a:close/>
                  <a:moveTo>
                    <a:pt x="0" y="265"/>
                  </a:moveTo>
                  <a:cubicBezTo>
                    <a:pt x="0" y="265"/>
                    <a:pt x="0" y="265"/>
                    <a:pt x="0" y="265"/>
                  </a:cubicBezTo>
                </a:path>
              </a:pathLst>
            </a:custGeom>
            <a:solidFill>
              <a:srgbClr val="98C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36" name="Freeform 170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37" name="Freeform 171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10117138" y="3190875"/>
              <a:ext cx="166688" cy="166687"/>
            </a:xfrm>
            <a:custGeom>
              <a:avLst/>
              <a:gdLst>
                <a:gd name="T0" fmla="*/ 0 w 105"/>
                <a:gd name="T1" fmla="*/ 52 h 105"/>
                <a:gd name="T2" fmla="*/ 52 w 105"/>
                <a:gd name="T3" fmla="*/ 105 h 105"/>
                <a:gd name="T4" fmla="*/ 105 w 105"/>
                <a:gd name="T5" fmla="*/ 52 h 105"/>
                <a:gd name="T6" fmla="*/ 52 w 105"/>
                <a:gd name="T7" fmla="*/ 0 h 105"/>
                <a:gd name="T8" fmla="*/ 0 w 105"/>
                <a:gd name="T9" fmla="*/ 52 h 105"/>
                <a:gd name="T10" fmla="*/ 0 w 105"/>
                <a:gd name="T11" fmla="*/ 52 h 105"/>
                <a:gd name="T12" fmla="*/ 0 w 105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5">
                  <a:moveTo>
                    <a:pt x="0" y="52"/>
                  </a:move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5" y="81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38" name="Freeform 172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10093325" y="3168650"/>
              <a:ext cx="212725" cy="211137"/>
            </a:xfrm>
            <a:custGeom>
              <a:avLst/>
              <a:gdLst>
                <a:gd name="T0" fmla="*/ 67 w 134"/>
                <a:gd name="T1" fmla="*/ 133 h 133"/>
                <a:gd name="T2" fmla="*/ 0 w 134"/>
                <a:gd name="T3" fmla="*/ 66 h 133"/>
                <a:gd name="T4" fmla="*/ 67 w 134"/>
                <a:gd name="T5" fmla="*/ 0 h 133"/>
                <a:gd name="T6" fmla="*/ 134 w 134"/>
                <a:gd name="T7" fmla="*/ 66 h 133"/>
                <a:gd name="T8" fmla="*/ 67 w 134"/>
                <a:gd name="T9" fmla="*/ 133 h 133"/>
                <a:gd name="T10" fmla="*/ 67 w 134"/>
                <a:gd name="T11" fmla="*/ 28 h 133"/>
                <a:gd name="T12" fmla="*/ 67 w 134"/>
                <a:gd name="T13" fmla="*/ 28 h 133"/>
                <a:gd name="T14" fmla="*/ 67 w 134"/>
                <a:gd name="T15" fmla="*/ 28 h 133"/>
                <a:gd name="T16" fmla="*/ 67 w 134"/>
                <a:gd name="T17" fmla="*/ 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04" y="0"/>
                    <a:pt x="134" y="30"/>
                    <a:pt x="134" y="66"/>
                  </a:cubicBezTo>
                  <a:cubicBezTo>
                    <a:pt x="134" y="103"/>
                    <a:pt x="104" y="133"/>
                    <a:pt x="67" y="133"/>
                  </a:cubicBezTo>
                  <a:close/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39" name="Freeform 173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10229850" y="2908300"/>
              <a:ext cx="304800" cy="322262"/>
            </a:xfrm>
            <a:custGeom>
              <a:avLst/>
              <a:gdLst>
                <a:gd name="T0" fmla="*/ 42 w 192"/>
                <a:gd name="T1" fmla="*/ 203 h 203"/>
                <a:gd name="T2" fmla="*/ 192 w 192"/>
                <a:gd name="T3" fmla="*/ 61 h 203"/>
                <a:gd name="T4" fmla="*/ 103 w 192"/>
                <a:gd name="T5" fmla="*/ 0 h 203"/>
                <a:gd name="T6" fmla="*/ 0 w 192"/>
                <a:gd name="T7" fmla="*/ 166 h 203"/>
                <a:gd name="T8" fmla="*/ 42 w 192"/>
                <a:gd name="T9" fmla="*/ 203 h 203"/>
                <a:gd name="T10" fmla="*/ 42 w 192"/>
                <a:gd name="T11" fmla="*/ 203 h 203"/>
                <a:gd name="T12" fmla="*/ 42 w 192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42" y="203"/>
                  </a:moveTo>
                  <a:cubicBezTo>
                    <a:pt x="192" y="61"/>
                    <a:pt x="192" y="61"/>
                    <a:pt x="192" y="61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24" y="173"/>
                    <a:pt x="35" y="189"/>
                    <a:pt x="42" y="203"/>
                  </a:cubicBezTo>
                  <a:close/>
                  <a:moveTo>
                    <a:pt x="42" y="203"/>
                  </a:moveTo>
                  <a:cubicBezTo>
                    <a:pt x="42" y="203"/>
                    <a:pt x="42" y="203"/>
                    <a:pt x="42" y="203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40" name="Freeform 174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10194925" y="2859088"/>
              <a:ext cx="198438" cy="312737"/>
            </a:xfrm>
            <a:custGeom>
              <a:avLst/>
              <a:gdLst>
                <a:gd name="T0" fmla="*/ 3 w 125"/>
                <a:gd name="T1" fmla="*/ 195 h 197"/>
                <a:gd name="T2" fmla="*/ 22 w 125"/>
                <a:gd name="T3" fmla="*/ 197 h 197"/>
                <a:gd name="T4" fmla="*/ 125 w 125"/>
                <a:gd name="T5" fmla="*/ 31 h 197"/>
                <a:gd name="T6" fmla="*/ 66 w 125"/>
                <a:gd name="T7" fmla="*/ 0 h 197"/>
                <a:gd name="T8" fmla="*/ 3 w 125"/>
                <a:gd name="T9" fmla="*/ 196 h 197"/>
                <a:gd name="T10" fmla="*/ 3 w 125"/>
                <a:gd name="T11" fmla="*/ 195 h 197"/>
                <a:gd name="T12" fmla="*/ 3 w 125"/>
                <a:gd name="T13" fmla="*/ 195 h 197"/>
                <a:gd name="T14" fmla="*/ 3 w 125"/>
                <a:gd name="T15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7">
                  <a:moveTo>
                    <a:pt x="3" y="195"/>
                  </a:moveTo>
                  <a:cubicBezTo>
                    <a:pt x="10" y="195"/>
                    <a:pt x="16" y="196"/>
                    <a:pt x="22" y="197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6" y="195"/>
                    <a:pt x="0" y="195"/>
                    <a:pt x="3" y="195"/>
                  </a:cubicBezTo>
                  <a:close/>
                  <a:moveTo>
                    <a:pt x="3" y="195"/>
                  </a:moveTo>
                  <a:cubicBezTo>
                    <a:pt x="3" y="195"/>
                    <a:pt x="3" y="195"/>
                    <a:pt x="3" y="1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41" name="Freeform 175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9866313" y="3319463"/>
              <a:ext cx="304800" cy="322262"/>
            </a:xfrm>
            <a:custGeom>
              <a:avLst/>
              <a:gdLst>
                <a:gd name="T0" fmla="*/ 150 w 192"/>
                <a:gd name="T1" fmla="*/ 0 h 203"/>
                <a:gd name="T2" fmla="*/ 0 w 192"/>
                <a:gd name="T3" fmla="*/ 143 h 203"/>
                <a:gd name="T4" fmla="*/ 89 w 192"/>
                <a:gd name="T5" fmla="*/ 203 h 203"/>
                <a:gd name="T6" fmla="*/ 192 w 192"/>
                <a:gd name="T7" fmla="*/ 36 h 203"/>
                <a:gd name="T8" fmla="*/ 150 w 192"/>
                <a:gd name="T9" fmla="*/ 0 h 203"/>
                <a:gd name="T10" fmla="*/ 150 w 192"/>
                <a:gd name="T11" fmla="*/ 0 h 203"/>
                <a:gd name="T12" fmla="*/ 150 w 192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15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68" y="30"/>
                    <a:pt x="157" y="14"/>
                    <a:pt x="150" y="0"/>
                  </a:cubicBezTo>
                  <a:close/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42" name="Freeform 176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10007600" y="3376613"/>
              <a:ext cx="198438" cy="314325"/>
            </a:xfrm>
            <a:custGeom>
              <a:avLst/>
              <a:gdLst>
                <a:gd name="T0" fmla="*/ 122 w 125"/>
                <a:gd name="T1" fmla="*/ 3 h 198"/>
                <a:gd name="T2" fmla="*/ 103 w 125"/>
                <a:gd name="T3" fmla="*/ 0 h 198"/>
                <a:gd name="T4" fmla="*/ 0 w 125"/>
                <a:gd name="T5" fmla="*/ 167 h 198"/>
                <a:gd name="T6" fmla="*/ 60 w 125"/>
                <a:gd name="T7" fmla="*/ 198 h 198"/>
                <a:gd name="T8" fmla="*/ 122 w 125"/>
                <a:gd name="T9" fmla="*/ 2 h 198"/>
                <a:gd name="T10" fmla="*/ 122 w 125"/>
                <a:gd name="T11" fmla="*/ 3 h 198"/>
                <a:gd name="T12" fmla="*/ 122 w 125"/>
                <a:gd name="T13" fmla="*/ 3 h 198"/>
                <a:gd name="T14" fmla="*/ 122 w 125"/>
                <a:gd name="T15" fmla="*/ 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8">
                  <a:moveTo>
                    <a:pt x="122" y="3"/>
                  </a:moveTo>
                  <a:cubicBezTo>
                    <a:pt x="115" y="3"/>
                    <a:pt x="109" y="2"/>
                    <a:pt x="103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18" y="3"/>
                    <a:pt x="125" y="3"/>
                    <a:pt x="122" y="3"/>
                  </a:cubicBezTo>
                  <a:close/>
                  <a:moveTo>
                    <a:pt x="122" y="3"/>
                  </a:moveTo>
                  <a:cubicBezTo>
                    <a:pt x="122" y="3"/>
                    <a:pt x="122" y="3"/>
                    <a:pt x="12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43" name="Freeform 177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44" name="Freeform 178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11031538" y="2270125"/>
              <a:ext cx="706438" cy="709612"/>
            </a:xfrm>
            <a:custGeom>
              <a:avLst/>
              <a:gdLst>
                <a:gd name="T0" fmla="*/ 224 w 445"/>
                <a:gd name="T1" fmla="*/ 0 h 446"/>
                <a:gd name="T2" fmla="*/ 311 w 445"/>
                <a:gd name="T3" fmla="*/ 18 h 446"/>
                <a:gd name="T4" fmla="*/ 381 w 445"/>
                <a:gd name="T5" fmla="*/ 66 h 446"/>
                <a:gd name="T6" fmla="*/ 428 w 445"/>
                <a:gd name="T7" fmla="*/ 137 h 446"/>
                <a:gd name="T8" fmla="*/ 445 w 445"/>
                <a:gd name="T9" fmla="*/ 223 h 446"/>
                <a:gd name="T10" fmla="*/ 428 w 445"/>
                <a:gd name="T11" fmla="*/ 304 h 446"/>
                <a:gd name="T12" fmla="*/ 386 w 445"/>
                <a:gd name="T13" fmla="*/ 370 h 446"/>
                <a:gd name="T14" fmla="*/ 376 w 445"/>
                <a:gd name="T15" fmla="*/ 390 h 446"/>
                <a:gd name="T16" fmla="*/ 384 w 445"/>
                <a:gd name="T17" fmla="*/ 405 h 446"/>
                <a:gd name="T18" fmla="*/ 430 w 445"/>
                <a:gd name="T19" fmla="*/ 420 h 446"/>
                <a:gd name="T20" fmla="*/ 410 w 445"/>
                <a:gd name="T21" fmla="*/ 429 h 446"/>
                <a:gd name="T22" fmla="*/ 332 w 445"/>
                <a:gd name="T23" fmla="*/ 442 h 446"/>
                <a:gd name="T24" fmla="*/ 289 w 445"/>
                <a:gd name="T25" fmla="*/ 445 h 446"/>
                <a:gd name="T26" fmla="*/ 255 w 445"/>
                <a:gd name="T27" fmla="*/ 445 h 446"/>
                <a:gd name="T28" fmla="*/ 227 w 445"/>
                <a:gd name="T29" fmla="*/ 444 h 446"/>
                <a:gd name="T30" fmla="*/ 203 w 445"/>
                <a:gd name="T31" fmla="*/ 441 h 446"/>
                <a:gd name="T32" fmla="*/ 123 w 445"/>
                <a:gd name="T33" fmla="*/ 418 h 446"/>
                <a:gd name="T34" fmla="*/ 58 w 445"/>
                <a:gd name="T35" fmla="*/ 369 h 446"/>
                <a:gd name="T36" fmla="*/ 16 w 445"/>
                <a:gd name="T37" fmla="*/ 301 h 446"/>
                <a:gd name="T38" fmla="*/ 1 w 445"/>
                <a:gd name="T39" fmla="*/ 219 h 446"/>
                <a:gd name="T40" fmla="*/ 19 w 445"/>
                <a:gd name="T41" fmla="*/ 133 h 446"/>
                <a:gd name="T42" fmla="*/ 67 w 445"/>
                <a:gd name="T43" fmla="*/ 63 h 446"/>
                <a:gd name="T44" fmla="*/ 138 w 445"/>
                <a:gd name="T45" fmla="*/ 17 h 446"/>
                <a:gd name="T46" fmla="*/ 224 w 445"/>
                <a:gd name="T47" fmla="*/ 0 h 446"/>
                <a:gd name="T48" fmla="*/ 126 w 445"/>
                <a:gd name="T49" fmla="*/ 222 h 446"/>
                <a:gd name="T50" fmla="*/ 117 w 445"/>
                <a:gd name="T51" fmla="*/ 200 h 446"/>
                <a:gd name="T52" fmla="*/ 95 w 445"/>
                <a:gd name="T53" fmla="*/ 191 h 446"/>
                <a:gd name="T54" fmla="*/ 72 w 445"/>
                <a:gd name="T55" fmla="*/ 200 h 446"/>
                <a:gd name="T56" fmla="*/ 63 w 445"/>
                <a:gd name="T57" fmla="*/ 222 h 446"/>
                <a:gd name="T58" fmla="*/ 72 w 445"/>
                <a:gd name="T59" fmla="*/ 245 h 446"/>
                <a:gd name="T60" fmla="*/ 95 w 445"/>
                <a:gd name="T61" fmla="*/ 254 h 446"/>
                <a:gd name="T62" fmla="*/ 117 w 445"/>
                <a:gd name="T63" fmla="*/ 245 h 446"/>
                <a:gd name="T64" fmla="*/ 126 w 445"/>
                <a:gd name="T65" fmla="*/ 222 h 446"/>
                <a:gd name="T66" fmla="*/ 253 w 445"/>
                <a:gd name="T67" fmla="*/ 222 h 446"/>
                <a:gd name="T68" fmla="*/ 243 w 445"/>
                <a:gd name="T69" fmla="*/ 199 h 446"/>
                <a:gd name="T70" fmla="*/ 220 w 445"/>
                <a:gd name="T71" fmla="*/ 190 h 446"/>
                <a:gd name="T72" fmla="*/ 197 w 445"/>
                <a:gd name="T73" fmla="*/ 199 h 446"/>
                <a:gd name="T74" fmla="*/ 188 w 445"/>
                <a:gd name="T75" fmla="*/ 222 h 446"/>
                <a:gd name="T76" fmla="*/ 197 w 445"/>
                <a:gd name="T77" fmla="*/ 245 h 446"/>
                <a:gd name="T78" fmla="*/ 220 w 445"/>
                <a:gd name="T79" fmla="*/ 254 h 446"/>
                <a:gd name="T80" fmla="*/ 243 w 445"/>
                <a:gd name="T81" fmla="*/ 245 h 446"/>
                <a:gd name="T82" fmla="*/ 253 w 445"/>
                <a:gd name="T83" fmla="*/ 222 h 446"/>
                <a:gd name="T84" fmla="*/ 378 w 445"/>
                <a:gd name="T85" fmla="*/ 222 h 446"/>
                <a:gd name="T86" fmla="*/ 369 w 445"/>
                <a:gd name="T87" fmla="*/ 199 h 446"/>
                <a:gd name="T88" fmla="*/ 346 w 445"/>
                <a:gd name="T89" fmla="*/ 190 h 446"/>
                <a:gd name="T90" fmla="*/ 323 w 445"/>
                <a:gd name="T91" fmla="*/ 199 h 446"/>
                <a:gd name="T92" fmla="*/ 314 w 445"/>
                <a:gd name="T93" fmla="*/ 222 h 446"/>
                <a:gd name="T94" fmla="*/ 323 w 445"/>
                <a:gd name="T95" fmla="*/ 244 h 446"/>
                <a:gd name="T96" fmla="*/ 346 w 445"/>
                <a:gd name="T97" fmla="*/ 254 h 446"/>
                <a:gd name="T98" fmla="*/ 369 w 445"/>
                <a:gd name="T99" fmla="*/ 244 h 446"/>
                <a:gd name="T100" fmla="*/ 378 w 445"/>
                <a:gd name="T101" fmla="*/ 222 h 446"/>
                <a:gd name="T102" fmla="*/ 378 w 445"/>
                <a:gd name="T103" fmla="*/ 222 h 446"/>
                <a:gd name="T104" fmla="*/ 378 w 445"/>
                <a:gd name="T105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6">
                  <a:moveTo>
                    <a:pt x="224" y="0"/>
                  </a:moveTo>
                  <a:cubicBezTo>
                    <a:pt x="255" y="0"/>
                    <a:pt x="284" y="6"/>
                    <a:pt x="311" y="18"/>
                  </a:cubicBezTo>
                  <a:cubicBezTo>
                    <a:pt x="338" y="30"/>
                    <a:pt x="361" y="46"/>
                    <a:pt x="381" y="66"/>
                  </a:cubicBezTo>
                  <a:cubicBezTo>
                    <a:pt x="401" y="86"/>
                    <a:pt x="416" y="110"/>
                    <a:pt x="428" y="137"/>
                  </a:cubicBezTo>
                  <a:cubicBezTo>
                    <a:pt x="439" y="164"/>
                    <a:pt x="445" y="193"/>
                    <a:pt x="445" y="223"/>
                  </a:cubicBezTo>
                  <a:cubicBezTo>
                    <a:pt x="444" y="252"/>
                    <a:pt x="438" y="279"/>
                    <a:pt x="428" y="304"/>
                  </a:cubicBezTo>
                  <a:cubicBezTo>
                    <a:pt x="417" y="329"/>
                    <a:pt x="403" y="351"/>
                    <a:pt x="386" y="370"/>
                  </a:cubicBezTo>
                  <a:cubicBezTo>
                    <a:pt x="381" y="376"/>
                    <a:pt x="377" y="383"/>
                    <a:pt x="376" y="390"/>
                  </a:cubicBezTo>
                  <a:cubicBezTo>
                    <a:pt x="375" y="396"/>
                    <a:pt x="378" y="402"/>
                    <a:pt x="384" y="405"/>
                  </a:cubicBezTo>
                  <a:cubicBezTo>
                    <a:pt x="397" y="412"/>
                    <a:pt x="413" y="417"/>
                    <a:pt x="430" y="420"/>
                  </a:cubicBezTo>
                  <a:cubicBezTo>
                    <a:pt x="434" y="421"/>
                    <a:pt x="427" y="424"/>
                    <a:pt x="410" y="429"/>
                  </a:cubicBezTo>
                  <a:cubicBezTo>
                    <a:pt x="393" y="435"/>
                    <a:pt x="367" y="439"/>
                    <a:pt x="332" y="442"/>
                  </a:cubicBezTo>
                  <a:cubicBezTo>
                    <a:pt x="316" y="444"/>
                    <a:pt x="302" y="445"/>
                    <a:pt x="289" y="445"/>
                  </a:cubicBezTo>
                  <a:cubicBezTo>
                    <a:pt x="277" y="446"/>
                    <a:pt x="265" y="446"/>
                    <a:pt x="255" y="445"/>
                  </a:cubicBezTo>
                  <a:cubicBezTo>
                    <a:pt x="245" y="445"/>
                    <a:pt x="235" y="445"/>
                    <a:pt x="227" y="444"/>
                  </a:cubicBezTo>
                  <a:cubicBezTo>
                    <a:pt x="218" y="443"/>
                    <a:pt x="211" y="442"/>
                    <a:pt x="203" y="441"/>
                  </a:cubicBezTo>
                  <a:cubicBezTo>
                    <a:pt x="175" y="438"/>
                    <a:pt x="148" y="430"/>
                    <a:pt x="123" y="418"/>
                  </a:cubicBezTo>
                  <a:cubicBezTo>
                    <a:pt x="98" y="405"/>
                    <a:pt x="77" y="389"/>
                    <a:pt x="58" y="369"/>
                  </a:cubicBezTo>
                  <a:cubicBezTo>
                    <a:pt x="40" y="349"/>
                    <a:pt x="26" y="327"/>
                    <a:pt x="16" y="301"/>
                  </a:cubicBezTo>
                  <a:cubicBezTo>
                    <a:pt x="5" y="275"/>
                    <a:pt x="0" y="248"/>
                    <a:pt x="1" y="219"/>
                  </a:cubicBezTo>
                  <a:cubicBezTo>
                    <a:pt x="1" y="189"/>
                    <a:pt x="7" y="160"/>
                    <a:pt x="19" y="133"/>
                  </a:cubicBezTo>
                  <a:cubicBezTo>
                    <a:pt x="31" y="106"/>
                    <a:pt x="47" y="83"/>
                    <a:pt x="67" y="63"/>
                  </a:cubicBezTo>
                  <a:cubicBezTo>
                    <a:pt x="87" y="44"/>
                    <a:pt x="111" y="28"/>
                    <a:pt x="138" y="17"/>
                  </a:cubicBezTo>
                  <a:cubicBezTo>
                    <a:pt x="165" y="5"/>
                    <a:pt x="194" y="0"/>
                    <a:pt x="224" y="0"/>
                  </a:cubicBezTo>
                  <a:close/>
                  <a:moveTo>
                    <a:pt x="126" y="222"/>
                  </a:moveTo>
                  <a:cubicBezTo>
                    <a:pt x="126" y="213"/>
                    <a:pt x="123" y="206"/>
                    <a:pt x="117" y="200"/>
                  </a:cubicBezTo>
                  <a:cubicBezTo>
                    <a:pt x="111" y="194"/>
                    <a:pt x="103" y="191"/>
                    <a:pt x="95" y="191"/>
                  </a:cubicBezTo>
                  <a:cubicBezTo>
                    <a:pt x="86" y="191"/>
                    <a:pt x="78" y="194"/>
                    <a:pt x="72" y="200"/>
                  </a:cubicBezTo>
                  <a:cubicBezTo>
                    <a:pt x="66" y="206"/>
                    <a:pt x="63" y="213"/>
                    <a:pt x="63" y="222"/>
                  </a:cubicBezTo>
                  <a:cubicBezTo>
                    <a:pt x="63" y="231"/>
                    <a:pt x="66" y="238"/>
                    <a:pt x="72" y="245"/>
                  </a:cubicBezTo>
                  <a:cubicBezTo>
                    <a:pt x="78" y="251"/>
                    <a:pt x="86" y="254"/>
                    <a:pt x="95" y="254"/>
                  </a:cubicBezTo>
                  <a:cubicBezTo>
                    <a:pt x="103" y="254"/>
                    <a:pt x="111" y="251"/>
                    <a:pt x="117" y="245"/>
                  </a:cubicBezTo>
                  <a:cubicBezTo>
                    <a:pt x="123" y="238"/>
                    <a:pt x="126" y="231"/>
                    <a:pt x="126" y="222"/>
                  </a:cubicBezTo>
                  <a:close/>
                  <a:moveTo>
                    <a:pt x="253" y="222"/>
                  </a:moveTo>
                  <a:cubicBezTo>
                    <a:pt x="253" y="213"/>
                    <a:pt x="249" y="205"/>
                    <a:pt x="243" y="199"/>
                  </a:cubicBezTo>
                  <a:cubicBezTo>
                    <a:pt x="237" y="193"/>
                    <a:pt x="229" y="190"/>
                    <a:pt x="220" y="190"/>
                  </a:cubicBezTo>
                  <a:cubicBezTo>
                    <a:pt x="211" y="190"/>
                    <a:pt x="204" y="193"/>
                    <a:pt x="197" y="199"/>
                  </a:cubicBezTo>
                  <a:cubicBezTo>
                    <a:pt x="191" y="205"/>
                    <a:pt x="188" y="213"/>
                    <a:pt x="188" y="222"/>
                  </a:cubicBezTo>
                  <a:cubicBezTo>
                    <a:pt x="188" y="231"/>
                    <a:pt x="191" y="238"/>
                    <a:pt x="197" y="245"/>
                  </a:cubicBezTo>
                  <a:cubicBezTo>
                    <a:pt x="204" y="251"/>
                    <a:pt x="211" y="254"/>
                    <a:pt x="220" y="254"/>
                  </a:cubicBezTo>
                  <a:cubicBezTo>
                    <a:pt x="229" y="254"/>
                    <a:pt x="237" y="251"/>
                    <a:pt x="243" y="245"/>
                  </a:cubicBezTo>
                  <a:cubicBezTo>
                    <a:pt x="249" y="238"/>
                    <a:pt x="253" y="231"/>
                    <a:pt x="253" y="222"/>
                  </a:cubicBezTo>
                  <a:close/>
                  <a:moveTo>
                    <a:pt x="378" y="222"/>
                  </a:moveTo>
                  <a:cubicBezTo>
                    <a:pt x="378" y="213"/>
                    <a:pt x="375" y="205"/>
                    <a:pt x="369" y="199"/>
                  </a:cubicBezTo>
                  <a:cubicBezTo>
                    <a:pt x="362" y="193"/>
                    <a:pt x="355" y="190"/>
                    <a:pt x="346" y="190"/>
                  </a:cubicBezTo>
                  <a:cubicBezTo>
                    <a:pt x="337" y="190"/>
                    <a:pt x="329" y="193"/>
                    <a:pt x="323" y="199"/>
                  </a:cubicBezTo>
                  <a:cubicBezTo>
                    <a:pt x="317" y="205"/>
                    <a:pt x="314" y="213"/>
                    <a:pt x="314" y="222"/>
                  </a:cubicBezTo>
                  <a:cubicBezTo>
                    <a:pt x="314" y="230"/>
                    <a:pt x="317" y="238"/>
                    <a:pt x="323" y="244"/>
                  </a:cubicBezTo>
                  <a:cubicBezTo>
                    <a:pt x="329" y="251"/>
                    <a:pt x="337" y="254"/>
                    <a:pt x="346" y="254"/>
                  </a:cubicBezTo>
                  <a:cubicBezTo>
                    <a:pt x="355" y="254"/>
                    <a:pt x="362" y="251"/>
                    <a:pt x="369" y="244"/>
                  </a:cubicBezTo>
                  <a:cubicBezTo>
                    <a:pt x="375" y="238"/>
                    <a:pt x="378" y="230"/>
                    <a:pt x="378" y="222"/>
                  </a:cubicBezTo>
                  <a:close/>
                  <a:moveTo>
                    <a:pt x="378" y="222"/>
                  </a:moveTo>
                  <a:cubicBezTo>
                    <a:pt x="378" y="222"/>
                    <a:pt x="378" y="222"/>
                    <a:pt x="378" y="222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45" name="Freeform 179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10672763" y="2073275"/>
              <a:ext cx="706438" cy="711200"/>
            </a:xfrm>
            <a:custGeom>
              <a:avLst/>
              <a:gdLst>
                <a:gd name="T0" fmla="*/ 221 w 445"/>
                <a:gd name="T1" fmla="*/ 1 h 447"/>
                <a:gd name="T2" fmla="*/ 307 w 445"/>
                <a:gd name="T3" fmla="*/ 17 h 447"/>
                <a:gd name="T4" fmla="*/ 378 w 445"/>
                <a:gd name="T5" fmla="*/ 64 h 447"/>
                <a:gd name="T6" fmla="*/ 426 w 445"/>
                <a:gd name="T7" fmla="*/ 134 h 447"/>
                <a:gd name="T8" fmla="*/ 445 w 445"/>
                <a:gd name="T9" fmla="*/ 220 h 447"/>
                <a:gd name="T10" fmla="*/ 430 w 445"/>
                <a:gd name="T11" fmla="*/ 302 h 447"/>
                <a:gd name="T12" fmla="*/ 387 w 445"/>
                <a:gd name="T13" fmla="*/ 370 h 447"/>
                <a:gd name="T14" fmla="*/ 322 w 445"/>
                <a:gd name="T15" fmla="*/ 418 h 447"/>
                <a:gd name="T16" fmla="*/ 242 w 445"/>
                <a:gd name="T17" fmla="*/ 442 h 447"/>
                <a:gd name="T18" fmla="*/ 218 w 445"/>
                <a:gd name="T19" fmla="*/ 445 h 447"/>
                <a:gd name="T20" fmla="*/ 190 w 445"/>
                <a:gd name="T21" fmla="*/ 446 h 447"/>
                <a:gd name="T22" fmla="*/ 156 w 445"/>
                <a:gd name="T23" fmla="*/ 446 h 447"/>
                <a:gd name="T24" fmla="*/ 113 w 445"/>
                <a:gd name="T25" fmla="*/ 443 h 447"/>
                <a:gd name="T26" fmla="*/ 35 w 445"/>
                <a:gd name="T27" fmla="*/ 430 h 447"/>
                <a:gd name="T28" fmla="*/ 15 w 445"/>
                <a:gd name="T29" fmla="*/ 421 h 447"/>
                <a:gd name="T30" fmla="*/ 61 w 445"/>
                <a:gd name="T31" fmla="*/ 406 h 447"/>
                <a:gd name="T32" fmla="*/ 69 w 445"/>
                <a:gd name="T33" fmla="*/ 390 h 447"/>
                <a:gd name="T34" fmla="*/ 59 w 445"/>
                <a:gd name="T35" fmla="*/ 371 h 447"/>
                <a:gd name="T36" fmla="*/ 18 w 445"/>
                <a:gd name="T37" fmla="*/ 305 h 447"/>
                <a:gd name="T38" fmla="*/ 1 w 445"/>
                <a:gd name="T39" fmla="*/ 224 h 447"/>
                <a:gd name="T40" fmla="*/ 17 w 445"/>
                <a:gd name="T41" fmla="*/ 138 h 447"/>
                <a:gd name="T42" fmla="*/ 64 w 445"/>
                <a:gd name="T43" fmla="*/ 67 h 447"/>
                <a:gd name="T44" fmla="*/ 134 w 445"/>
                <a:gd name="T45" fmla="*/ 19 h 447"/>
                <a:gd name="T46" fmla="*/ 221 w 445"/>
                <a:gd name="T47" fmla="*/ 1 h 447"/>
                <a:gd name="T48" fmla="*/ 319 w 445"/>
                <a:gd name="T49" fmla="*/ 223 h 447"/>
                <a:gd name="T50" fmla="*/ 328 w 445"/>
                <a:gd name="T51" fmla="*/ 245 h 447"/>
                <a:gd name="T52" fmla="*/ 351 w 445"/>
                <a:gd name="T53" fmla="*/ 255 h 447"/>
                <a:gd name="T54" fmla="*/ 373 w 445"/>
                <a:gd name="T55" fmla="*/ 245 h 447"/>
                <a:gd name="T56" fmla="*/ 382 w 445"/>
                <a:gd name="T57" fmla="*/ 223 h 447"/>
                <a:gd name="T58" fmla="*/ 373 w 445"/>
                <a:gd name="T59" fmla="*/ 201 h 447"/>
                <a:gd name="T60" fmla="*/ 351 w 445"/>
                <a:gd name="T61" fmla="*/ 192 h 447"/>
                <a:gd name="T62" fmla="*/ 328 w 445"/>
                <a:gd name="T63" fmla="*/ 201 h 447"/>
                <a:gd name="T64" fmla="*/ 319 w 445"/>
                <a:gd name="T65" fmla="*/ 223 h 447"/>
                <a:gd name="T66" fmla="*/ 193 w 445"/>
                <a:gd name="T67" fmla="*/ 223 h 447"/>
                <a:gd name="T68" fmla="*/ 202 w 445"/>
                <a:gd name="T69" fmla="*/ 246 h 447"/>
                <a:gd name="T70" fmla="*/ 225 w 445"/>
                <a:gd name="T71" fmla="*/ 255 h 447"/>
                <a:gd name="T72" fmla="*/ 248 w 445"/>
                <a:gd name="T73" fmla="*/ 246 h 447"/>
                <a:gd name="T74" fmla="*/ 257 w 445"/>
                <a:gd name="T75" fmla="*/ 223 h 447"/>
                <a:gd name="T76" fmla="*/ 248 w 445"/>
                <a:gd name="T77" fmla="*/ 200 h 447"/>
                <a:gd name="T78" fmla="*/ 225 w 445"/>
                <a:gd name="T79" fmla="*/ 191 h 447"/>
                <a:gd name="T80" fmla="*/ 202 w 445"/>
                <a:gd name="T81" fmla="*/ 200 h 447"/>
                <a:gd name="T82" fmla="*/ 193 w 445"/>
                <a:gd name="T83" fmla="*/ 223 h 447"/>
                <a:gd name="T84" fmla="*/ 67 w 445"/>
                <a:gd name="T85" fmla="*/ 223 h 447"/>
                <a:gd name="T86" fmla="*/ 77 w 445"/>
                <a:gd name="T87" fmla="*/ 245 h 447"/>
                <a:gd name="T88" fmla="*/ 99 w 445"/>
                <a:gd name="T89" fmla="*/ 255 h 447"/>
                <a:gd name="T90" fmla="*/ 122 w 445"/>
                <a:gd name="T91" fmla="*/ 245 h 447"/>
                <a:gd name="T92" fmla="*/ 131 w 445"/>
                <a:gd name="T93" fmla="*/ 223 h 447"/>
                <a:gd name="T94" fmla="*/ 122 w 445"/>
                <a:gd name="T95" fmla="*/ 200 h 447"/>
                <a:gd name="T96" fmla="*/ 99 w 445"/>
                <a:gd name="T97" fmla="*/ 191 h 447"/>
                <a:gd name="T98" fmla="*/ 77 w 445"/>
                <a:gd name="T99" fmla="*/ 200 h 447"/>
                <a:gd name="T100" fmla="*/ 67 w 445"/>
                <a:gd name="T101" fmla="*/ 223 h 447"/>
                <a:gd name="T102" fmla="*/ 67 w 445"/>
                <a:gd name="T103" fmla="*/ 223 h 447"/>
                <a:gd name="T104" fmla="*/ 67 w 445"/>
                <a:gd name="T105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7">
                  <a:moveTo>
                    <a:pt x="221" y="1"/>
                  </a:move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8" y="45"/>
                    <a:pt x="378" y="64"/>
                  </a:cubicBezTo>
                  <a:cubicBezTo>
                    <a:pt x="398" y="84"/>
                    <a:pt x="415" y="107"/>
                    <a:pt x="426" y="134"/>
                  </a:cubicBezTo>
                  <a:cubicBezTo>
                    <a:pt x="438" y="161"/>
                    <a:pt x="444" y="189"/>
                    <a:pt x="445" y="220"/>
                  </a:cubicBezTo>
                  <a:cubicBezTo>
                    <a:pt x="445" y="249"/>
                    <a:pt x="440" y="276"/>
                    <a:pt x="430" y="302"/>
                  </a:cubicBezTo>
                  <a:cubicBezTo>
                    <a:pt x="419" y="327"/>
                    <a:pt x="405" y="350"/>
                    <a:pt x="387" y="370"/>
                  </a:cubicBezTo>
                  <a:cubicBezTo>
                    <a:pt x="368" y="389"/>
                    <a:pt x="347" y="406"/>
                    <a:pt x="322" y="418"/>
                  </a:cubicBezTo>
                  <a:cubicBezTo>
                    <a:pt x="297" y="431"/>
                    <a:pt x="271" y="439"/>
                    <a:pt x="242" y="442"/>
                  </a:cubicBezTo>
                  <a:cubicBezTo>
                    <a:pt x="235" y="443"/>
                    <a:pt x="227" y="444"/>
                    <a:pt x="218" y="445"/>
                  </a:cubicBezTo>
                  <a:cubicBezTo>
                    <a:pt x="210" y="445"/>
                    <a:pt x="200" y="446"/>
                    <a:pt x="190" y="446"/>
                  </a:cubicBezTo>
                  <a:cubicBezTo>
                    <a:pt x="180" y="447"/>
                    <a:pt x="169" y="447"/>
                    <a:pt x="156" y="446"/>
                  </a:cubicBezTo>
                  <a:cubicBezTo>
                    <a:pt x="143" y="446"/>
                    <a:pt x="129" y="445"/>
                    <a:pt x="113" y="443"/>
                  </a:cubicBezTo>
                  <a:cubicBezTo>
                    <a:pt x="78" y="440"/>
                    <a:pt x="52" y="435"/>
                    <a:pt x="35" y="430"/>
                  </a:cubicBezTo>
                  <a:cubicBezTo>
                    <a:pt x="18" y="425"/>
                    <a:pt x="11" y="422"/>
                    <a:pt x="15" y="421"/>
                  </a:cubicBezTo>
                  <a:cubicBezTo>
                    <a:pt x="33" y="418"/>
                    <a:pt x="48" y="413"/>
                    <a:pt x="61" y="406"/>
                  </a:cubicBezTo>
                  <a:cubicBezTo>
                    <a:pt x="67" y="403"/>
                    <a:pt x="70" y="397"/>
                    <a:pt x="69" y="390"/>
                  </a:cubicBezTo>
                  <a:cubicBezTo>
                    <a:pt x="68" y="384"/>
                    <a:pt x="65" y="377"/>
                    <a:pt x="59" y="371"/>
                  </a:cubicBezTo>
                  <a:cubicBezTo>
                    <a:pt x="42" y="352"/>
                    <a:pt x="28" y="330"/>
                    <a:pt x="18" y="305"/>
                  </a:cubicBezTo>
                  <a:cubicBezTo>
                    <a:pt x="7" y="280"/>
                    <a:pt x="1" y="253"/>
                    <a:pt x="1" y="224"/>
                  </a:cubicBezTo>
                  <a:cubicBezTo>
                    <a:pt x="0" y="193"/>
                    <a:pt x="6" y="165"/>
                    <a:pt x="17" y="138"/>
                  </a:cubicBezTo>
                  <a:cubicBezTo>
                    <a:pt x="29" y="111"/>
                    <a:pt x="44" y="87"/>
                    <a:pt x="64" y="67"/>
                  </a:cubicBezTo>
                  <a:cubicBezTo>
                    <a:pt x="84" y="47"/>
                    <a:pt x="107" y="31"/>
                    <a:pt x="134" y="19"/>
                  </a:cubicBezTo>
                  <a:cubicBezTo>
                    <a:pt x="161" y="7"/>
                    <a:pt x="190" y="1"/>
                    <a:pt x="221" y="1"/>
                  </a:cubicBezTo>
                  <a:close/>
                  <a:moveTo>
                    <a:pt x="319" y="223"/>
                  </a:moveTo>
                  <a:cubicBezTo>
                    <a:pt x="319" y="232"/>
                    <a:pt x="322" y="239"/>
                    <a:pt x="328" y="245"/>
                  </a:cubicBezTo>
                  <a:cubicBezTo>
                    <a:pt x="334" y="252"/>
                    <a:pt x="342" y="255"/>
                    <a:pt x="351" y="255"/>
                  </a:cubicBezTo>
                  <a:cubicBezTo>
                    <a:pt x="359" y="255"/>
                    <a:pt x="367" y="252"/>
                    <a:pt x="373" y="245"/>
                  </a:cubicBezTo>
                  <a:cubicBezTo>
                    <a:pt x="379" y="239"/>
                    <a:pt x="382" y="232"/>
                    <a:pt x="382" y="223"/>
                  </a:cubicBezTo>
                  <a:cubicBezTo>
                    <a:pt x="382" y="214"/>
                    <a:pt x="379" y="207"/>
                    <a:pt x="373" y="201"/>
                  </a:cubicBezTo>
                  <a:cubicBezTo>
                    <a:pt x="367" y="195"/>
                    <a:pt x="359" y="192"/>
                    <a:pt x="351" y="192"/>
                  </a:cubicBezTo>
                  <a:cubicBezTo>
                    <a:pt x="342" y="192"/>
                    <a:pt x="334" y="195"/>
                    <a:pt x="328" y="201"/>
                  </a:cubicBezTo>
                  <a:cubicBezTo>
                    <a:pt x="322" y="207"/>
                    <a:pt x="319" y="214"/>
                    <a:pt x="319" y="223"/>
                  </a:cubicBezTo>
                  <a:close/>
                  <a:moveTo>
                    <a:pt x="193" y="223"/>
                  </a:moveTo>
                  <a:cubicBezTo>
                    <a:pt x="193" y="232"/>
                    <a:pt x="196" y="239"/>
                    <a:pt x="202" y="246"/>
                  </a:cubicBezTo>
                  <a:cubicBezTo>
                    <a:pt x="208" y="252"/>
                    <a:pt x="216" y="255"/>
                    <a:pt x="225" y="255"/>
                  </a:cubicBezTo>
                  <a:cubicBezTo>
                    <a:pt x="234" y="255"/>
                    <a:pt x="242" y="252"/>
                    <a:pt x="248" y="246"/>
                  </a:cubicBezTo>
                  <a:cubicBezTo>
                    <a:pt x="254" y="239"/>
                    <a:pt x="257" y="232"/>
                    <a:pt x="257" y="223"/>
                  </a:cubicBezTo>
                  <a:cubicBezTo>
                    <a:pt x="257" y="214"/>
                    <a:pt x="254" y="206"/>
                    <a:pt x="248" y="200"/>
                  </a:cubicBezTo>
                  <a:cubicBezTo>
                    <a:pt x="242" y="194"/>
                    <a:pt x="234" y="191"/>
                    <a:pt x="225" y="191"/>
                  </a:cubicBezTo>
                  <a:cubicBezTo>
                    <a:pt x="216" y="191"/>
                    <a:pt x="208" y="194"/>
                    <a:pt x="202" y="200"/>
                  </a:cubicBezTo>
                  <a:cubicBezTo>
                    <a:pt x="196" y="206"/>
                    <a:pt x="193" y="214"/>
                    <a:pt x="193" y="223"/>
                  </a:cubicBezTo>
                  <a:close/>
                  <a:moveTo>
                    <a:pt x="67" y="223"/>
                  </a:moveTo>
                  <a:cubicBezTo>
                    <a:pt x="67" y="231"/>
                    <a:pt x="70" y="239"/>
                    <a:pt x="77" y="245"/>
                  </a:cubicBezTo>
                  <a:cubicBezTo>
                    <a:pt x="83" y="252"/>
                    <a:pt x="90" y="255"/>
                    <a:pt x="99" y="255"/>
                  </a:cubicBezTo>
                  <a:cubicBezTo>
                    <a:pt x="108" y="255"/>
                    <a:pt x="116" y="252"/>
                    <a:pt x="122" y="245"/>
                  </a:cubicBezTo>
                  <a:cubicBezTo>
                    <a:pt x="128" y="239"/>
                    <a:pt x="131" y="231"/>
                    <a:pt x="131" y="223"/>
                  </a:cubicBezTo>
                  <a:cubicBezTo>
                    <a:pt x="131" y="214"/>
                    <a:pt x="128" y="206"/>
                    <a:pt x="122" y="200"/>
                  </a:cubicBezTo>
                  <a:cubicBezTo>
                    <a:pt x="116" y="194"/>
                    <a:pt x="108" y="191"/>
                    <a:pt x="99" y="191"/>
                  </a:cubicBezTo>
                  <a:cubicBezTo>
                    <a:pt x="90" y="191"/>
                    <a:pt x="83" y="194"/>
                    <a:pt x="77" y="200"/>
                  </a:cubicBezTo>
                  <a:cubicBezTo>
                    <a:pt x="70" y="206"/>
                    <a:pt x="67" y="214"/>
                    <a:pt x="67" y="223"/>
                  </a:cubicBezTo>
                  <a:close/>
                  <a:moveTo>
                    <a:pt x="67" y="223"/>
                  </a:moveTo>
                  <a:cubicBezTo>
                    <a:pt x="67" y="223"/>
                    <a:pt x="67" y="223"/>
                    <a:pt x="67" y="223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946" name="Oval 180"/>
          <p:cNvSpPr>
            <a:spLocks noChangeArrowheads="1"/>
          </p:cNvSpPr>
          <p:nvPr>
            <p:custDataLst>
              <p:tags r:id="rId133"/>
            </p:custDataLst>
          </p:nvPr>
        </p:nvSpPr>
        <p:spPr bwMode="auto">
          <a:xfrm>
            <a:off x="8977313" y="5340350"/>
            <a:ext cx="1281113" cy="128111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47" name="Freeform 181"/>
          <p:cNvSpPr/>
          <p:nvPr>
            <p:custDataLst>
              <p:tags r:id="rId134"/>
            </p:custDataLst>
          </p:nvPr>
        </p:nvSpPr>
        <p:spPr bwMode="auto">
          <a:xfrm>
            <a:off x="1588" y="4948417"/>
            <a:ext cx="12192000" cy="1920875"/>
          </a:xfrm>
          <a:custGeom>
            <a:avLst/>
            <a:gdLst>
              <a:gd name="T0" fmla="*/ 7680 w 7680"/>
              <a:gd name="T1" fmla="*/ 562 h 1209"/>
              <a:gd name="T2" fmla="*/ 7345 w 7680"/>
              <a:gd name="T3" fmla="*/ 393 h 1209"/>
              <a:gd name="T4" fmla="*/ 7160 w 7680"/>
              <a:gd name="T5" fmla="*/ 436 h 1209"/>
              <a:gd name="T6" fmla="*/ 7014 w 7680"/>
              <a:gd name="T7" fmla="*/ 326 h 1209"/>
              <a:gd name="T8" fmla="*/ 6862 w 7680"/>
              <a:gd name="T9" fmla="*/ 478 h 1209"/>
              <a:gd name="T10" fmla="*/ 6972 w 7680"/>
              <a:gd name="T11" fmla="*/ 624 h 1209"/>
              <a:gd name="T12" fmla="*/ 6962 w 7680"/>
              <a:gd name="T13" fmla="*/ 645 h 1209"/>
              <a:gd name="T14" fmla="*/ 6797 w 7680"/>
              <a:gd name="T15" fmla="*/ 612 h 1209"/>
              <a:gd name="T16" fmla="*/ 6687 w 7680"/>
              <a:gd name="T17" fmla="*/ 626 h 1209"/>
              <a:gd name="T18" fmla="*/ 6359 w 7680"/>
              <a:gd name="T19" fmla="*/ 468 h 1209"/>
              <a:gd name="T20" fmla="*/ 6108 w 7680"/>
              <a:gd name="T21" fmla="*/ 552 h 1209"/>
              <a:gd name="T22" fmla="*/ 5824 w 7680"/>
              <a:gd name="T23" fmla="*/ 441 h 1209"/>
              <a:gd name="T24" fmla="*/ 5530 w 7680"/>
              <a:gd name="T25" fmla="*/ 562 h 1209"/>
              <a:gd name="T26" fmla="*/ 5228 w 7680"/>
              <a:gd name="T27" fmla="*/ 431 h 1209"/>
              <a:gd name="T28" fmla="*/ 5010 w 7680"/>
              <a:gd name="T29" fmla="*/ 493 h 1209"/>
              <a:gd name="T30" fmla="*/ 4650 w 7680"/>
              <a:gd name="T31" fmla="*/ 285 h 1209"/>
              <a:gd name="T32" fmla="*/ 4304 w 7680"/>
              <a:gd name="T33" fmla="*/ 470 h 1209"/>
              <a:gd name="T34" fmla="*/ 4159 w 7680"/>
              <a:gd name="T35" fmla="*/ 444 h 1209"/>
              <a:gd name="T36" fmla="*/ 3918 w 7680"/>
              <a:gd name="T37" fmla="*/ 520 h 1209"/>
              <a:gd name="T38" fmla="*/ 3785 w 7680"/>
              <a:gd name="T39" fmla="*/ 441 h 1209"/>
              <a:gd name="T40" fmla="*/ 3647 w 7680"/>
              <a:gd name="T41" fmla="*/ 532 h 1209"/>
              <a:gd name="T42" fmla="*/ 3508 w 7680"/>
              <a:gd name="T43" fmla="*/ 508 h 1209"/>
              <a:gd name="T44" fmla="*/ 3284 w 7680"/>
              <a:gd name="T45" fmla="*/ 573 h 1209"/>
              <a:gd name="T46" fmla="*/ 2921 w 7680"/>
              <a:gd name="T47" fmla="*/ 361 h 1209"/>
              <a:gd name="T48" fmla="*/ 2510 w 7680"/>
              <a:gd name="T49" fmla="*/ 711 h 1209"/>
              <a:gd name="T50" fmla="*/ 2267 w 7680"/>
              <a:gd name="T51" fmla="*/ 633 h 1209"/>
              <a:gd name="T52" fmla="*/ 2160 w 7680"/>
              <a:gd name="T53" fmla="*/ 647 h 1209"/>
              <a:gd name="T54" fmla="*/ 1754 w 7680"/>
              <a:gd name="T55" fmla="*/ 322 h 1209"/>
              <a:gd name="T56" fmla="*/ 1491 w 7680"/>
              <a:gd name="T57" fmla="*/ 415 h 1209"/>
              <a:gd name="T58" fmla="*/ 1139 w 7680"/>
              <a:gd name="T59" fmla="*/ 221 h 1209"/>
              <a:gd name="T60" fmla="*/ 886 w 7680"/>
              <a:gd name="T61" fmla="*/ 306 h 1209"/>
              <a:gd name="T62" fmla="*/ 391 w 7680"/>
              <a:gd name="T63" fmla="*/ 0 h 1209"/>
              <a:gd name="T64" fmla="*/ 0 w 7680"/>
              <a:gd name="T65" fmla="*/ 163 h 1209"/>
              <a:gd name="T66" fmla="*/ 0 w 7680"/>
              <a:gd name="T67" fmla="*/ 1209 h 1209"/>
              <a:gd name="T68" fmla="*/ 3812 w 7680"/>
              <a:gd name="T69" fmla="*/ 1209 h 1209"/>
              <a:gd name="T70" fmla="*/ 3859 w 7680"/>
              <a:gd name="T71" fmla="*/ 1149 h 1209"/>
              <a:gd name="T72" fmla="*/ 3931 w 7680"/>
              <a:gd name="T73" fmla="*/ 1209 h 1209"/>
              <a:gd name="T74" fmla="*/ 6075 w 7680"/>
              <a:gd name="T75" fmla="*/ 1209 h 1209"/>
              <a:gd name="T76" fmla="*/ 6081 w 7680"/>
              <a:gd name="T77" fmla="*/ 1194 h 1209"/>
              <a:gd name="T78" fmla="*/ 6098 w 7680"/>
              <a:gd name="T79" fmla="*/ 1209 h 1209"/>
              <a:gd name="T80" fmla="*/ 7172 w 7680"/>
              <a:gd name="T81" fmla="*/ 1209 h 1209"/>
              <a:gd name="T82" fmla="*/ 7180 w 7680"/>
              <a:gd name="T83" fmla="*/ 1192 h 1209"/>
              <a:gd name="T84" fmla="*/ 7224 w 7680"/>
              <a:gd name="T85" fmla="*/ 1209 h 1209"/>
              <a:gd name="T86" fmla="*/ 7680 w 7680"/>
              <a:gd name="T87" fmla="*/ 1209 h 1209"/>
              <a:gd name="T88" fmla="*/ 7680 w 7680"/>
              <a:gd name="T89" fmla="*/ 562 h 1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80" h="1209">
                <a:moveTo>
                  <a:pt x="7680" y="562"/>
                </a:moveTo>
                <a:cubicBezTo>
                  <a:pt x="7604" y="460"/>
                  <a:pt x="7482" y="393"/>
                  <a:pt x="7345" y="393"/>
                </a:cubicBezTo>
                <a:cubicBezTo>
                  <a:pt x="7278" y="393"/>
                  <a:pt x="7216" y="409"/>
                  <a:pt x="7160" y="436"/>
                </a:cubicBezTo>
                <a:cubicBezTo>
                  <a:pt x="7142" y="373"/>
                  <a:pt x="7084" y="326"/>
                  <a:pt x="7014" y="326"/>
                </a:cubicBezTo>
                <a:cubicBezTo>
                  <a:pt x="6930" y="326"/>
                  <a:pt x="6862" y="394"/>
                  <a:pt x="6862" y="478"/>
                </a:cubicBezTo>
                <a:cubicBezTo>
                  <a:pt x="6862" y="547"/>
                  <a:pt x="6909" y="606"/>
                  <a:pt x="6972" y="624"/>
                </a:cubicBezTo>
                <a:cubicBezTo>
                  <a:pt x="6968" y="631"/>
                  <a:pt x="6965" y="638"/>
                  <a:pt x="6962" y="645"/>
                </a:cubicBezTo>
                <a:cubicBezTo>
                  <a:pt x="6911" y="624"/>
                  <a:pt x="6856" y="612"/>
                  <a:pt x="6797" y="612"/>
                </a:cubicBezTo>
                <a:cubicBezTo>
                  <a:pt x="6759" y="612"/>
                  <a:pt x="6722" y="617"/>
                  <a:pt x="6687" y="626"/>
                </a:cubicBezTo>
                <a:cubicBezTo>
                  <a:pt x="6610" y="530"/>
                  <a:pt x="6492" y="468"/>
                  <a:pt x="6359" y="468"/>
                </a:cubicBezTo>
                <a:cubicBezTo>
                  <a:pt x="6265" y="468"/>
                  <a:pt x="6178" y="499"/>
                  <a:pt x="6108" y="552"/>
                </a:cubicBezTo>
                <a:cubicBezTo>
                  <a:pt x="6033" y="483"/>
                  <a:pt x="5934" y="441"/>
                  <a:pt x="5824" y="441"/>
                </a:cubicBezTo>
                <a:cubicBezTo>
                  <a:pt x="5709" y="441"/>
                  <a:pt x="5606" y="487"/>
                  <a:pt x="5530" y="562"/>
                </a:cubicBezTo>
                <a:cubicBezTo>
                  <a:pt x="5454" y="481"/>
                  <a:pt x="5347" y="431"/>
                  <a:pt x="5228" y="431"/>
                </a:cubicBezTo>
                <a:cubicBezTo>
                  <a:pt x="5148" y="431"/>
                  <a:pt x="5074" y="454"/>
                  <a:pt x="5010" y="493"/>
                </a:cubicBezTo>
                <a:cubicBezTo>
                  <a:pt x="4938" y="368"/>
                  <a:pt x="4804" y="285"/>
                  <a:pt x="4650" y="285"/>
                </a:cubicBezTo>
                <a:cubicBezTo>
                  <a:pt x="4506" y="285"/>
                  <a:pt x="4379" y="358"/>
                  <a:pt x="4304" y="470"/>
                </a:cubicBezTo>
                <a:cubicBezTo>
                  <a:pt x="4259" y="453"/>
                  <a:pt x="4210" y="444"/>
                  <a:pt x="4159" y="444"/>
                </a:cubicBezTo>
                <a:cubicBezTo>
                  <a:pt x="4069" y="444"/>
                  <a:pt x="3986" y="472"/>
                  <a:pt x="3918" y="520"/>
                </a:cubicBezTo>
                <a:cubicBezTo>
                  <a:pt x="3893" y="473"/>
                  <a:pt x="3843" y="441"/>
                  <a:pt x="3785" y="441"/>
                </a:cubicBezTo>
                <a:cubicBezTo>
                  <a:pt x="3723" y="441"/>
                  <a:pt x="3670" y="478"/>
                  <a:pt x="3647" y="532"/>
                </a:cubicBezTo>
                <a:cubicBezTo>
                  <a:pt x="3603" y="516"/>
                  <a:pt x="3556" y="508"/>
                  <a:pt x="3508" y="508"/>
                </a:cubicBezTo>
                <a:cubicBezTo>
                  <a:pt x="3425" y="508"/>
                  <a:pt x="3348" y="532"/>
                  <a:pt x="3284" y="573"/>
                </a:cubicBezTo>
                <a:cubicBezTo>
                  <a:pt x="3212" y="447"/>
                  <a:pt x="3076" y="361"/>
                  <a:pt x="2921" y="361"/>
                </a:cubicBezTo>
                <a:cubicBezTo>
                  <a:pt x="2713" y="361"/>
                  <a:pt x="2541" y="513"/>
                  <a:pt x="2510" y="711"/>
                </a:cubicBezTo>
                <a:cubicBezTo>
                  <a:pt x="2441" y="662"/>
                  <a:pt x="2358" y="633"/>
                  <a:pt x="2267" y="633"/>
                </a:cubicBezTo>
                <a:cubicBezTo>
                  <a:pt x="2230" y="633"/>
                  <a:pt x="2195" y="638"/>
                  <a:pt x="2160" y="647"/>
                </a:cubicBezTo>
                <a:cubicBezTo>
                  <a:pt x="2119" y="461"/>
                  <a:pt x="1953" y="322"/>
                  <a:pt x="1754" y="322"/>
                </a:cubicBezTo>
                <a:cubicBezTo>
                  <a:pt x="1654" y="322"/>
                  <a:pt x="1563" y="356"/>
                  <a:pt x="1491" y="415"/>
                </a:cubicBezTo>
                <a:cubicBezTo>
                  <a:pt x="1418" y="298"/>
                  <a:pt x="1288" y="221"/>
                  <a:pt x="1139" y="221"/>
                </a:cubicBezTo>
                <a:cubicBezTo>
                  <a:pt x="1044" y="221"/>
                  <a:pt x="956" y="253"/>
                  <a:pt x="886" y="306"/>
                </a:cubicBezTo>
                <a:cubicBezTo>
                  <a:pt x="796" y="125"/>
                  <a:pt x="608" y="0"/>
                  <a:pt x="391" y="0"/>
                </a:cubicBezTo>
                <a:cubicBezTo>
                  <a:pt x="238" y="0"/>
                  <a:pt x="100" y="62"/>
                  <a:pt x="0" y="163"/>
                </a:cubicBezTo>
                <a:cubicBezTo>
                  <a:pt x="0" y="1209"/>
                  <a:pt x="0" y="1209"/>
                  <a:pt x="0" y="1209"/>
                </a:cubicBezTo>
                <a:cubicBezTo>
                  <a:pt x="3812" y="1209"/>
                  <a:pt x="3812" y="1209"/>
                  <a:pt x="3812" y="1209"/>
                </a:cubicBezTo>
                <a:cubicBezTo>
                  <a:pt x="3829" y="1190"/>
                  <a:pt x="3845" y="1170"/>
                  <a:pt x="3859" y="1149"/>
                </a:cubicBezTo>
                <a:cubicBezTo>
                  <a:pt x="3880" y="1171"/>
                  <a:pt x="3904" y="1191"/>
                  <a:pt x="3931" y="1209"/>
                </a:cubicBezTo>
                <a:cubicBezTo>
                  <a:pt x="6075" y="1209"/>
                  <a:pt x="6075" y="1209"/>
                  <a:pt x="6075" y="1209"/>
                </a:cubicBezTo>
                <a:cubicBezTo>
                  <a:pt x="6077" y="1204"/>
                  <a:pt x="6079" y="1199"/>
                  <a:pt x="6081" y="1194"/>
                </a:cubicBezTo>
                <a:cubicBezTo>
                  <a:pt x="6086" y="1199"/>
                  <a:pt x="6092" y="1204"/>
                  <a:pt x="6098" y="1209"/>
                </a:cubicBezTo>
                <a:cubicBezTo>
                  <a:pt x="7172" y="1209"/>
                  <a:pt x="7172" y="1209"/>
                  <a:pt x="7172" y="1209"/>
                </a:cubicBezTo>
                <a:cubicBezTo>
                  <a:pt x="7175" y="1203"/>
                  <a:pt x="7178" y="1198"/>
                  <a:pt x="7180" y="1192"/>
                </a:cubicBezTo>
                <a:cubicBezTo>
                  <a:pt x="7194" y="1199"/>
                  <a:pt x="7209" y="1204"/>
                  <a:pt x="7224" y="1209"/>
                </a:cubicBezTo>
                <a:cubicBezTo>
                  <a:pt x="7680" y="1209"/>
                  <a:pt x="7680" y="1209"/>
                  <a:pt x="7680" y="1209"/>
                </a:cubicBezTo>
                <a:lnTo>
                  <a:pt x="7680" y="5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副标题 2"/>
          <p:cNvSpPr>
            <a:spLocks noGrp="1"/>
          </p:cNvSpPr>
          <p:nvPr>
            <p:ph type="subTitle" idx="1" hasCustomPrompt="1"/>
            <p:custDataLst>
              <p:tags r:id="rId135"/>
            </p:custDataLst>
          </p:nvPr>
        </p:nvSpPr>
        <p:spPr>
          <a:xfrm>
            <a:off x="954482" y="2451918"/>
            <a:ext cx="825063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41" name="标题 1"/>
          <p:cNvSpPr>
            <a:spLocks noGrp="1"/>
          </p:cNvSpPr>
          <p:nvPr>
            <p:ph type="ctrTitle" hasCustomPrompt="1"/>
            <p:custDataLst>
              <p:tags r:id="rId136"/>
            </p:custDataLst>
          </p:nvPr>
        </p:nvSpPr>
        <p:spPr>
          <a:xfrm>
            <a:off x="954482" y="1165833"/>
            <a:ext cx="8250638" cy="1226299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42" name="文本占位符 13"/>
          <p:cNvSpPr>
            <a:spLocks noGrp="1"/>
          </p:cNvSpPr>
          <p:nvPr>
            <p:ph type="body" sz="quarter" idx="10" hasCustomPrompt="1"/>
            <p:custDataLst>
              <p:tags r:id="rId137"/>
            </p:custDataLst>
          </p:nvPr>
        </p:nvSpPr>
        <p:spPr>
          <a:xfrm>
            <a:off x="954482" y="3433984"/>
            <a:ext cx="2141415" cy="396000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43" name="文本占位符 2"/>
          <p:cNvSpPr>
            <a:spLocks noGrp="1"/>
          </p:cNvSpPr>
          <p:nvPr>
            <p:ph type="body" sz="quarter" idx="11" hasCustomPrompt="1"/>
            <p:custDataLst>
              <p:tags r:id="rId138"/>
            </p:custDataLst>
          </p:nvPr>
        </p:nvSpPr>
        <p:spPr>
          <a:xfrm>
            <a:off x="954088" y="3887587"/>
            <a:ext cx="2144388" cy="396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3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4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4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4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74713" y="333375"/>
            <a:ext cx="10440000" cy="583247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>
            <p:custDataLst>
              <p:tags r:id="rId2"/>
            </p:custDataLst>
          </p:nvPr>
        </p:nvGrpSpPr>
        <p:grpSpPr>
          <a:xfrm>
            <a:off x="4152960" y="731397"/>
            <a:ext cx="3886081" cy="2937346"/>
            <a:chOff x="6119813" y="1327150"/>
            <a:chExt cx="5618163" cy="4246563"/>
          </a:xfrm>
        </p:grpSpPr>
        <p:sp>
          <p:nvSpPr>
            <p:cNvPr id="52" name="Freeform 5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9231313" y="3797300"/>
              <a:ext cx="831850" cy="831850"/>
            </a:xfrm>
            <a:custGeom>
              <a:avLst/>
              <a:gdLst>
                <a:gd name="T0" fmla="*/ 0 w 524"/>
                <a:gd name="T1" fmla="*/ 262 h 524"/>
                <a:gd name="T2" fmla="*/ 262 w 524"/>
                <a:gd name="T3" fmla="*/ 524 h 524"/>
                <a:gd name="T4" fmla="*/ 524 w 524"/>
                <a:gd name="T5" fmla="*/ 262 h 524"/>
                <a:gd name="T6" fmla="*/ 262 w 524"/>
                <a:gd name="T7" fmla="*/ 0 h 524"/>
                <a:gd name="T8" fmla="*/ 0 w 524"/>
                <a:gd name="T9" fmla="*/ 262 h 524"/>
                <a:gd name="T10" fmla="*/ 0 w 524"/>
                <a:gd name="T11" fmla="*/ 262 h 524"/>
                <a:gd name="T12" fmla="*/ 0 w 524"/>
                <a:gd name="T13" fmla="*/ 26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24">
                  <a:moveTo>
                    <a:pt x="0" y="262"/>
                  </a:moveTo>
                  <a:cubicBezTo>
                    <a:pt x="0" y="407"/>
                    <a:pt x="117" y="524"/>
                    <a:pt x="262" y="524"/>
                  </a:cubicBezTo>
                  <a:cubicBezTo>
                    <a:pt x="407" y="524"/>
                    <a:pt x="524" y="407"/>
                    <a:pt x="524" y="262"/>
                  </a:cubicBezTo>
                  <a:cubicBezTo>
                    <a:pt x="524" y="117"/>
                    <a:pt x="407" y="0"/>
                    <a:pt x="262" y="0"/>
                  </a:cubicBezTo>
                  <a:cubicBezTo>
                    <a:pt x="117" y="0"/>
                    <a:pt x="0" y="117"/>
                    <a:pt x="0" y="262"/>
                  </a:cubicBezTo>
                  <a:close/>
                  <a:moveTo>
                    <a:pt x="0" y="262"/>
                  </a:moveTo>
                  <a:cubicBezTo>
                    <a:pt x="0" y="262"/>
                    <a:pt x="0" y="262"/>
                    <a:pt x="0" y="262"/>
                  </a:cubicBezTo>
                </a:path>
              </a:pathLst>
            </a:custGeom>
            <a:solidFill>
              <a:srgbClr val="AE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9215438" y="3860800"/>
              <a:ext cx="830263" cy="496887"/>
            </a:xfrm>
            <a:custGeom>
              <a:avLst/>
              <a:gdLst>
                <a:gd name="T0" fmla="*/ 406 w 523"/>
                <a:gd name="T1" fmla="*/ 28 h 313"/>
                <a:gd name="T2" fmla="*/ 378 w 523"/>
                <a:gd name="T3" fmla="*/ 0 h 313"/>
                <a:gd name="T4" fmla="*/ 14 w 523"/>
                <a:gd name="T5" fmla="*/ 173 h 313"/>
                <a:gd name="T6" fmla="*/ 16 w 523"/>
                <a:gd name="T7" fmla="*/ 285 h 313"/>
                <a:gd name="T8" fmla="*/ 406 w 523"/>
                <a:gd name="T9" fmla="*/ 28 h 313"/>
                <a:gd name="T10" fmla="*/ 356 w 523"/>
                <a:gd name="T11" fmla="*/ 94 h 313"/>
                <a:gd name="T12" fmla="*/ 179 w 523"/>
                <a:gd name="T13" fmla="*/ 251 h 313"/>
                <a:gd name="T14" fmla="*/ 238 w 523"/>
                <a:gd name="T15" fmla="*/ 287 h 313"/>
                <a:gd name="T16" fmla="*/ 384 w 523"/>
                <a:gd name="T17" fmla="*/ 114 h 313"/>
                <a:gd name="T18" fmla="*/ 356 w 523"/>
                <a:gd name="T19" fmla="*/ 94 h 313"/>
                <a:gd name="T20" fmla="*/ 405 w 523"/>
                <a:gd name="T21" fmla="*/ 121 h 313"/>
                <a:gd name="T22" fmla="*/ 332 w 523"/>
                <a:gd name="T23" fmla="*/ 299 h 313"/>
                <a:gd name="T24" fmla="*/ 397 w 523"/>
                <a:gd name="T25" fmla="*/ 299 h 313"/>
                <a:gd name="T26" fmla="*/ 432 w 523"/>
                <a:gd name="T27" fmla="*/ 131 h 313"/>
                <a:gd name="T28" fmla="*/ 405 w 523"/>
                <a:gd name="T29" fmla="*/ 121 h 313"/>
                <a:gd name="T30" fmla="*/ 460 w 523"/>
                <a:gd name="T31" fmla="*/ 108 h 313"/>
                <a:gd name="T32" fmla="*/ 460 w 523"/>
                <a:gd name="T33" fmla="*/ 313 h 313"/>
                <a:gd name="T34" fmla="*/ 523 w 523"/>
                <a:gd name="T35" fmla="*/ 298 h 313"/>
                <a:gd name="T36" fmla="*/ 485 w 523"/>
                <a:gd name="T37" fmla="*/ 108 h 313"/>
                <a:gd name="T38" fmla="*/ 460 w 523"/>
                <a:gd name="T39" fmla="*/ 108 h 313"/>
                <a:gd name="T40" fmla="*/ 460 w 523"/>
                <a:gd name="T41" fmla="*/ 108 h 313"/>
                <a:gd name="T42" fmla="*/ 460 w 523"/>
                <a:gd name="T43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3" h="313">
                  <a:moveTo>
                    <a:pt x="406" y="28"/>
                  </a:moveTo>
                  <a:cubicBezTo>
                    <a:pt x="378" y="0"/>
                    <a:pt x="378" y="0"/>
                    <a:pt x="378" y="0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0" y="224"/>
                    <a:pt x="16" y="285"/>
                  </a:cubicBezTo>
                  <a:cubicBezTo>
                    <a:pt x="121" y="217"/>
                    <a:pt x="333" y="76"/>
                    <a:pt x="406" y="28"/>
                  </a:cubicBezTo>
                  <a:close/>
                  <a:moveTo>
                    <a:pt x="356" y="94"/>
                  </a:moveTo>
                  <a:cubicBezTo>
                    <a:pt x="179" y="251"/>
                    <a:pt x="179" y="251"/>
                    <a:pt x="179" y="251"/>
                  </a:cubicBezTo>
                  <a:cubicBezTo>
                    <a:pt x="238" y="287"/>
                    <a:pt x="238" y="287"/>
                    <a:pt x="238" y="287"/>
                  </a:cubicBezTo>
                  <a:cubicBezTo>
                    <a:pt x="384" y="114"/>
                    <a:pt x="384" y="114"/>
                    <a:pt x="384" y="114"/>
                  </a:cubicBezTo>
                  <a:lnTo>
                    <a:pt x="356" y="94"/>
                  </a:lnTo>
                  <a:close/>
                  <a:moveTo>
                    <a:pt x="405" y="121"/>
                  </a:moveTo>
                  <a:cubicBezTo>
                    <a:pt x="332" y="299"/>
                    <a:pt x="332" y="299"/>
                    <a:pt x="332" y="299"/>
                  </a:cubicBezTo>
                  <a:cubicBezTo>
                    <a:pt x="397" y="299"/>
                    <a:pt x="397" y="299"/>
                    <a:pt x="397" y="299"/>
                  </a:cubicBezTo>
                  <a:cubicBezTo>
                    <a:pt x="432" y="131"/>
                    <a:pt x="432" y="131"/>
                    <a:pt x="432" y="131"/>
                  </a:cubicBezTo>
                  <a:lnTo>
                    <a:pt x="405" y="121"/>
                  </a:lnTo>
                  <a:close/>
                  <a:moveTo>
                    <a:pt x="460" y="108"/>
                  </a:moveTo>
                  <a:cubicBezTo>
                    <a:pt x="460" y="313"/>
                    <a:pt x="460" y="313"/>
                    <a:pt x="460" y="313"/>
                  </a:cubicBezTo>
                  <a:cubicBezTo>
                    <a:pt x="523" y="298"/>
                    <a:pt x="523" y="298"/>
                    <a:pt x="523" y="298"/>
                  </a:cubicBezTo>
                  <a:cubicBezTo>
                    <a:pt x="485" y="108"/>
                    <a:pt x="485" y="108"/>
                    <a:pt x="485" y="108"/>
                  </a:cubicBezTo>
                  <a:lnTo>
                    <a:pt x="460" y="108"/>
                  </a:lnTo>
                  <a:close/>
                  <a:moveTo>
                    <a:pt x="460" y="108"/>
                  </a:moveTo>
                  <a:cubicBezTo>
                    <a:pt x="460" y="108"/>
                    <a:pt x="460" y="108"/>
                    <a:pt x="460" y="108"/>
                  </a:cubicBezTo>
                </a:path>
              </a:pathLst>
            </a:custGeom>
            <a:solidFill>
              <a:srgbClr val="E3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3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9755188" y="3797300"/>
              <a:ext cx="290513" cy="290512"/>
            </a:xfrm>
            <a:custGeom>
              <a:avLst/>
              <a:gdLst>
                <a:gd name="T0" fmla="*/ 0 w 183"/>
                <a:gd name="T1" fmla="*/ 91 h 183"/>
                <a:gd name="T2" fmla="*/ 92 w 183"/>
                <a:gd name="T3" fmla="*/ 183 h 183"/>
                <a:gd name="T4" fmla="*/ 183 w 183"/>
                <a:gd name="T5" fmla="*/ 91 h 183"/>
                <a:gd name="T6" fmla="*/ 92 w 183"/>
                <a:gd name="T7" fmla="*/ 0 h 183"/>
                <a:gd name="T8" fmla="*/ 0 w 183"/>
                <a:gd name="T9" fmla="*/ 91 h 183"/>
                <a:gd name="T10" fmla="*/ 0 w 183"/>
                <a:gd name="T11" fmla="*/ 91 h 183"/>
                <a:gd name="T12" fmla="*/ 0 w 183"/>
                <a:gd name="T13" fmla="*/ 9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83">
                  <a:moveTo>
                    <a:pt x="0" y="91"/>
                  </a:moveTo>
                  <a:cubicBezTo>
                    <a:pt x="0" y="142"/>
                    <a:pt x="41" y="183"/>
                    <a:pt x="92" y="183"/>
                  </a:cubicBezTo>
                  <a:cubicBezTo>
                    <a:pt x="142" y="183"/>
                    <a:pt x="183" y="142"/>
                    <a:pt x="183" y="91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1"/>
                  </a:cubicBezTo>
                  <a:close/>
                  <a:moveTo>
                    <a:pt x="0" y="91"/>
                  </a:move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FFF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9244013" y="4102100"/>
              <a:ext cx="684213" cy="527050"/>
            </a:xfrm>
            <a:custGeom>
              <a:avLst/>
              <a:gdLst>
                <a:gd name="T0" fmla="*/ 254 w 431"/>
                <a:gd name="T1" fmla="*/ 332 h 332"/>
                <a:gd name="T2" fmla="*/ 431 w 431"/>
                <a:gd name="T3" fmla="*/ 263 h 332"/>
                <a:gd name="T4" fmla="*/ 413 w 431"/>
                <a:gd name="T5" fmla="*/ 233 h 332"/>
                <a:gd name="T6" fmla="*/ 208 w 431"/>
                <a:gd name="T7" fmla="*/ 28 h 332"/>
                <a:gd name="T8" fmla="*/ 108 w 431"/>
                <a:gd name="T9" fmla="*/ 28 h 332"/>
                <a:gd name="T10" fmla="*/ 0 w 431"/>
                <a:gd name="T11" fmla="*/ 135 h 332"/>
                <a:gd name="T12" fmla="*/ 254 w 431"/>
                <a:gd name="T13" fmla="*/ 332 h 332"/>
                <a:gd name="T14" fmla="*/ 254 w 431"/>
                <a:gd name="T15" fmla="*/ 332 h 332"/>
                <a:gd name="T16" fmla="*/ 254 w 431"/>
                <a:gd name="T1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32">
                  <a:moveTo>
                    <a:pt x="254" y="332"/>
                  </a:moveTo>
                  <a:cubicBezTo>
                    <a:pt x="322" y="332"/>
                    <a:pt x="384" y="306"/>
                    <a:pt x="431" y="263"/>
                  </a:cubicBezTo>
                  <a:cubicBezTo>
                    <a:pt x="428" y="252"/>
                    <a:pt x="422" y="242"/>
                    <a:pt x="413" y="233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180" y="0"/>
                    <a:pt x="135" y="0"/>
                    <a:pt x="108" y="28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9" y="249"/>
                    <a:pt x="132" y="332"/>
                    <a:pt x="254" y="332"/>
                  </a:cubicBezTo>
                  <a:close/>
                  <a:moveTo>
                    <a:pt x="254" y="332"/>
                  </a:moveTo>
                  <a:cubicBezTo>
                    <a:pt x="254" y="332"/>
                    <a:pt x="254" y="332"/>
                    <a:pt x="254" y="332"/>
                  </a:cubicBezTo>
                </a:path>
              </a:pathLst>
            </a:custGeom>
            <a:solidFill>
              <a:srgbClr val="66B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9442450" y="4179888"/>
              <a:ext cx="604838" cy="449262"/>
            </a:xfrm>
            <a:custGeom>
              <a:avLst/>
              <a:gdLst>
                <a:gd name="T0" fmla="*/ 0 w 381"/>
                <a:gd name="T1" fmla="*/ 249 h 283"/>
                <a:gd name="T2" fmla="*/ 129 w 381"/>
                <a:gd name="T3" fmla="*/ 283 h 283"/>
                <a:gd name="T4" fmla="*/ 381 w 381"/>
                <a:gd name="T5" fmla="*/ 92 h 283"/>
                <a:gd name="T6" fmla="*/ 317 w 381"/>
                <a:gd name="T7" fmla="*/ 28 h 283"/>
                <a:gd name="T8" fmla="*/ 217 w 381"/>
                <a:gd name="T9" fmla="*/ 28 h 283"/>
                <a:gd name="T10" fmla="*/ 12 w 381"/>
                <a:gd name="T11" fmla="*/ 233 h 283"/>
                <a:gd name="T12" fmla="*/ 0 w 381"/>
                <a:gd name="T13" fmla="*/ 249 h 283"/>
                <a:gd name="T14" fmla="*/ 0 w 381"/>
                <a:gd name="T15" fmla="*/ 249 h 283"/>
                <a:gd name="T16" fmla="*/ 0 w 381"/>
                <a:gd name="T17" fmla="*/ 24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83">
                  <a:moveTo>
                    <a:pt x="0" y="249"/>
                  </a:moveTo>
                  <a:cubicBezTo>
                    <a:pt x="39" y="272"/>
                    <a:pt x="84" y="283"/>
                    <a:pt x="129" y="283"/>
                  </a:cubicBezTo>
                  <a:cubicBezTo>
                    <a:pt x="247" y="283"/>
                    <a:pt x="350" y="205"/>
                    <a:pt x="381" y="92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290" y="0"/>
                    <a:pt x="245" y="0"/>
                    <a:pt x="217" y="28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7" y="238"/>
                    <a:pt x="3" y="244"/>
                    <a:pt x="0" y="249"/>
                  </a:cubicBezTo>
                  <a:close/>
                  <a:moveTo>
                    <a:pt x="0" y="249"/>
                  </a:moveTo>
                  <a:cubicBezTo>
                    <a:pt x="0" y="249"/>
                    <a:pt x="0" y="249"/>
                    <a:pt x="0" y="249"/>
                  </a:cubicBezTo>
                </a:path>
              </a:pathLst>
            </a:custGeom>
            <a:solidFill>
              <a:srgbClr val="3FB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321800" y="4313238"/>
              <a:ext cx="512763" cy="315912"/>
            </a:xfrm>
            <a:custGeom>
              <a:avLst/>
              <a:gdLst>
                <a:gd name="T0" fmla="*/ 205 w 323"/>
                <a:gd name="T1" fmla="*/ 199 h 199"/>
                <a:gd name="T2" fmla="*/ 323 w 323"/>
                <a:gd name="T3" fmla="*/ 171 h 199"/>
                <a:gd name="T4" fmla="*/ 183 w 323"/>
                <a:gd name="T5" fmla="*/ 32 h 199"/>
                <a:gd name="T6" fmla="*/ 69 w 323"/>
                <a:gd name="T7" fmla="*/ 32 h 199"/>
                <a:gd name="T8" fmla="*/ 0 w 323"/>
                <a:gd name="T9" fmla="*/ 101 h 199"/>
                <a:gd name="T10" fmla="*/ 205 w 323"/>
                <a:gd name="T11" fmla="*/ 199 h 199"/>
                <a:gd name="T12" fmla="*/ 205 w 323"/>
                <a:gd name="T13" fmla="*/ 199 h 199"/>
                <a:gd name="T14" fmla="*/ 205 w 323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199">
                  <a:moveTo>
                    <a:pt x="205" y="199"/>
                  </a:moveTo>
                  <a:cubicBezTo>
                    <a:pt x="246" y="199"/>
                    <a:pt x="286" y="190"/>
                    <a:pt x="323" y="171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51" y="0"/>
                    <a:pt x="100" y="0"/>
                    <a:pt x="69" y="3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0" y="163"/>
                    <a:pt x="125" y="199"/>
                    <a:pt x="205" y="199"/>
                  </a:cubicBezTo>
                  <a:close/>
                  <a:moveTo>
                    <a:pt x="205" y="199"/>
                  </a:moveTo>
                  <a:cubicBezTo>
                    <a:pt x="205" y="199"/>
                    <a:pt x="205" y="199"/>
                    <a:pt x="205" y="199"/>
                  </a:cubicBezTo>
                </a:path>
              </a:pathLst>
            </a:custGeom>
            <a:solidFill>
              <a:srgbClr val="5AA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57"/>
            <p:cNvSpPr/>
            <p:nvPr>
              <p:custDataLst>
                <p:tags r:id="rId9"/>
              </p:custDataLst>
            </p:nvPr>
          </p:nvSpPr>
          <p:spPr bwMode="auto">
            <a:xfrm>
              <a:off x="9147175" y="4262438"/>
              <a:ext cx="706438" cy="228600"/>
            </a:xfrm>
            <a:custGeom>
              <a:avLst/>
              <a:gdLst>
                <a:gd name="T0" fmla="*/ 0 w 445"/>
                <a:gd name="T1" fmla="*/ 117 h 144"/>
                <a:gd name="T2" fmla="*/ 56 w 445"/>
                <a:gd name="T3" fmla="*/ 15 h 144"/>
                <a:gd name="T4" fmla="*/ 98 w 445"/>
                <a:gd name="T5" fmla="*/ 0 h 144"/>
                <a:gd name="T6" fmla="*/ 427 w 445"/>
                <a:gd name="T7" fmla="*/ 0 h 144"/>
                <a:gd name="T8" fmla="*/ 442 w 445"/>
                <a:gd name="T9" fmla="*/ 21 h 144"/>
                <a:gd name="T10" fmla="*/ 445 w 445"/>
                <a:gd name="T11" fmla="*/ 144 h 144"/>
                <a:gd name="T12" fmla="*/ 0 w 445"/>
                <a:gd name="T13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144">
                  <a:moveTo>
                    <a:pt x="0" y="117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0"/>
                    <a:pt x="98" y="0"/>
                  </a:cubicBezTo>
                  <a:cubicBezTo>
                    <a:pt x="139" y="0"/>
                    <a:pt x="427" y="0"/>
                    <a:pt x="427" y="0"/>
                  </a:cubicBezTo>
                  <a:cubicBezTo>
                    <a:pt x="427" y="0"/>
                    <a:pt x="442" y="0"/>
                    <a:pt x="442" y="21"/>
                  </a:cubicBezTo>
                  <a:cubicBezTo>
                    <a:pt x="442" y="42"/>
                    <a:pt x="445" y="144"/>
                    <a:pt x="445" y="144"/>
                  </a:cubicBezTo>
                  <a:lnTo>
                    <a:pt x="0" y="117"/>
                  </a:ln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58"/>
            <p:cNvSpPr/>
            <p:nvPr>
              <p:custDataLst>
                <p:tags r:id="rId10"/>
              </p:custDataLst>
            </p:nvPr>
          </p:nvSpPr>
          <p:spPr bwMode="auto">
            <a:xfrm>
              <a:off x="7870825" y="4335463"/>
              <a:ext cx="1301750" cy="1238250"/>
            </a:xfrm>
            <a:custGeom>
              <a:avLst/>
              <a:gdLst>
                <a:gd name="T0" fmla="*/ 820 w 820"/>
                <a:gd name="T1" fmla="*/ 48 h 779"/>
                <a:gd name="T2" fmla="*/ 799 w 820"/>
                <a:gd name="T3" fmla="*/ 0 h 779"/>
                <a:gd name="T4" fmla="*/ 0 w 820"/>
                <a:gd name="T5" fmla="*/ 4 h 779"/>
                <a:gd name="T6" fmla="*/ 0 w 820"/>
                <a:gd name="T7" fmla="*/ 741 h 779"/>
                <a:gd name="T8" fmla="*/ 41 w 820"/>
                <a:gd name="T9" fmla="*/ 771 h 779"/>
                <a:gd name="T10" fmla="*/ 147 w 820"/>
                <a:gd name="T11" fmla="*/ 779 h 779"/>
                <a:gd name="T12" fmla="*/ 221 w 820"/>
                <a:gd name="T13" fmla="*/ 698 h 779"/>
                <a:gd name="T14" fmla="*/ 820 w 820"/>
                <a:gd name="T15" fmla="*/ 4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779">
                  <a:moveTo>
                    <a:pt x="820" y="48"/>
                  </a:moveTo>
                  <a:cubicBezTo>
                    <a:pt x="799" y="0"/>
                    <a:pt x="799" y="0"/>
                    <a:pt x="79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41"/>
                    <a:pt x="0" y="741"/>
                    <a:pt x="0" y="741"/>
                  </a:cubicBezTo>
                  <a:cubicBezTo>
                    <a:pt x="0" y="741"/>
                    <a:pt x="11" y="767"/>
                    <a:pt x="41" y="771"/>
                  </a:cubicBezTo>
                  <a:cubicBezTo>
                    <a:pt x="71" y="776"/>
                    <a:pt x="147" y="779"/>
                    <a:pt x="147" y="779"/>
                  </a:cubicBezTo>
                  <a:cubicBezTo>
                    <a:pt x="221" y="698"/>
                    <a:pt x="221" y="698"/>
                    <a:pt x="221" y="698"/>
                  </a:cubicBezTo>
                  <a:lnTo>
                    <a:pt x="820" y="48"/>
                  </a:lnTo>
                  <a:close/>
                </a:path>
              </a:pathLst>
            </a:custGeom>
            <a:solidFill>
              <a:srgbClr val="FBC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59"/>
            <p:cNvSpPr/>
            <p:nvPr>
              <p:custDataLst>
                <p:tags r:id="rId11"/>
              </p:custDataLst>
            </p:nvPr>
          </p:nvSpPr>
          <p:spPr bwMode="auto">
            <a:xfrm>
              <a:off x="7951788" y="4360863"/>
              <a:ext cx="166688" cy="1212850"/>
            </a:xfrm>
            <a:custGeom>
              <a:avLst/>
              <a:gdLst>
                <a:gd name="T0" fmla="*/ 0 w 105"/>
                <a:gd name="T1" fmla="*/ 21 h 763"/>
                <a:gd name="T2" fmla="*/ 0 w 105"/>
                <a:gd name="T3" fmla="*/ 757 h 763"/>
                <a:gd name="T4" fmla="*/ 96 w 105"/>
                <a:gd name="T5" fmla="*/ 763 h 763"/>
                <a:gd name="T6" fmla="*/ 105 w 105"/>
                <a:gd name="T7" fmla="*/ 753 h 763"/>
                <a:gd name="T8" fmla="*/ 105 w 105"/>
                <a:gd name="T9" fmla="*/ 21 h 763"/>
                <a:gd name="T10" fmla="*/ 101 w 105"/>
                <a:gd name="T11" fmla="*/ 2 h 763"/>
                <a:gd name="T12" fmla="*/ 4 w 105"/>
                <a:gd name="T13" fmla="*/ 0 h 763"/>
                <a:gd name="T14" fmla="*/ 0 w 105"/>
                <a:gd name="T15" fmla="*/ 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3">
                  <a:moveTo>
                    <a:pt x="0" y="21"/>
                  </a:moveTo>
                  <a:cubicBezTo>
                    <a:pt x="0" y="757"/>
                    <a:pt x="0" y="757"/>
                    <a:pt x="0" y="757"/>
                  </a:cubicBezTo>
                  <a:cubicBezTo>
                    <a:pt x="34" y="761"/>
                    <a:pt x="96" y="763"/>
                    <a:pt x="96" y="763"/>
                  </a:cubicBezTo>
                  <a:cubicBezTo>
                    <a:pt x="105" y="753"/>
                    <a:pt x="105" y="753"/>
                    <a:pt x="105" y="75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14"/>
                    <a:pt x="104" y="8"/>
                    <a:pt x="101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7"/>
                    <a:pt x="0" y="14"/>
                    <a:pt x="0" y="21"/>
                  </a:cubicBezTo>
                  <a:close/>
                </a:path>
              </a:pathLst>
            </a:custGeom>
            <a:solidFill>
              <a:srgbClr val="F4B4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0"/>
            <p:cNvSpPr/>
            <p:nvPr>
              <p:custDataLst>
                <p:tags r:id="rId12"/>
              </p:custDataLst>
            </p:nvPr>
          </p:nvSpPr>
          <p:spPr bwMode="auto">
            <a:xfrm>
              <a:off x="7951788" y="5489575"/>
              <a:ext cx="152400" cy="84137"/>
            </a:xfrm>
            <a:custGeom>
              <a:avLst/>
              <a:gdLst>
                <a:gd name="T0" fmla="*/ 96 w 96"/>
                <a:gd name="T1" fmla="*/ 53 h 53"/>
                <a:gd name="T2" fmla="*/ 96 w 96"/>
                <a:gd name="T3" fmla="*/ 53 h 53"/>
                <a:gd name="T4" fmla="*/ 96 w 96"/>
                <a:gd name="T5" fmla="*/ 53 h 53"/>
                <a:gd name="T6" fmla="*/ 43 w 96"/>
                <a:gd name="T7" fmla="*/ 0 h 53"/>
                <a:gd name="T8" fmla="*/ 0 w 96"/>
                <a:gd name="T9" fmla="*/ 47 h 53"/>
                <a:gd name="T10" fmla="*/ 0 w 96"/>
                <a:gd name="T11" fmla="*/ 47 h 53"/>
                <a:gd name="T12" fmla="*/ 96 w 9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3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39" y="3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4" y="51"/>
                    <a:pt x="96" y="53"/>
                    <a:pt x="96" y="5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1"/>
            <p:cNvSpPr/>
            <p:nvPr>
              <p:custDataLst>
                <p:tags r:id="rId13"/>
              </p:custDataLst>
            </p:nvPr>
          </p:nvSpPr>
          <p:spPr bwMode="auto">
            <a:xfrm>
              <a:off x="7653338" y="4129088"/>
              <a:ext cx="776288" cy="1058862"/>
            </a:xfrm>
            <a:custGeom>
              <a:avLst/>
              <a:gdLst>
                <a:gd name="T0" fmla="*/ 137 w 489"/>
                <a:gd name="T1" fmla="*/ 3 h 667"/>
                <a:gd name="T2" fmla="*/ 483 w 489"/>
                <a:gd name="T3" fmla="*/ 0 h 667"/>
                <a:gd name="T4" fmla="*/ 489 w 489"/>
                <a:gd name="T5" fmla="*/ 662 h 667"/>
                <a:gd name="T6" fmla="*/ 3 w 489"/>
                <a:gd name="T7" fmla="*/ 667 h 667"/>
                <a:gd name="T8" fmla="*/ 0 w 489"/>
                <a:gd name="T9" fmla="*/ 140 h 667"/>
                <a:gd name="T10" fmla="*/ 137 w 489"/>
                <a:gd name="T11" fmla="*/ 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9" h="667">
                  <a:moveTo>
                    <a:pt x="137" y="3"/>
                  </a:moveTo>
                  <a:lnTo>
                    <a:pt x="483" y="0"/>
                  </a:lnTo>
                  <a:lnTo>
                    <a:pt x="489" y="662"/>
                  </a:lnTo>
                  <a:lnTo>
                    <a:pt x="3" y="667"/>
                  </a:lnTo>
                  <a:lnTo>
                    <a:pt x="0" y="140"/>
                  </a:lnTo>
                  <a:lnTo>
                    <a:pt x="137" y="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2"/>
            <p:cNvSpPr/>
            <p:nvPr>
              <p:custDataLst>
                <p:tags r:id="rId14"/>
              </p:custDataLst>
            </p:nvPr>
          </p:nvSpPr>
          <p:spPr bwMode="auto">
            <a:xfrm>
              <a:off x="7653338" y="4132263"/>
              <a:ext cx="223838" cy="219075"/>
            </a:xfrm>
            <a:custGeom>
              <a:avLst/>
              <a:gdLst>
                <a:gd name="T0" fmla="*/ 140 w 141"/>
                <a:gd name="T1" fmla="*/ 138 h 138"/>
                <a:gd name="T2" fmla="*/ 0 w 141"/>
                <a:gd name="T3" fmla="*/ 138 h 138"/>
                <a:gd name="T4" fmla="*/ 141 w 141"/>
                <a:gd name="T5" fmla="*/ 0 h 138"/>
                <a:gd name="T6" fmla="*/ 140 w 141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8">
                  <a:moveTo>
                    <a:pt x="140" y="138"/>
                  </a:moveTo>
                  <a:lnTo>
                    <a:pt x="0" y="138"/>
                  </a:lnTo>
                  <a:lnTo>
                    <a:pt x="141" y="0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3"/>
            <p:cNvSpPr/>
            <p:nvPr>
              <p:custDataLst>
                <p:tags r:id="rId15"/>
              </p:custDataLst>
            </p:nvPr>
          </p:nvSpPr>
          <p:spPr bwMode="auto">
            <a:xfrm>
              <a:off x="7653338" y="4351338"/>
              <a:ext cx="222250" cy="215900"/>
            </a:xfrm>
            <a:custGeom>
              <a:avLst/>
              <a:gdLst>
                <a:gd name="T0" fmla="*/ 0 w 140"/>
                <a:gd name="T1" fmla="*/ 136 h 136"/>
                <a:gd name="T2" fmla="*/ 140 w 140"/>
                <a:gd name="T3" fmla="*/ 0 h 136"/>
                <a:gd name="T4" fmla="*/ 0 w 140"/>
                <a:gd name="T5" fmla="*/ 0 h 136"/>
                <a:gd name="T6" fmla="*/ 0 w 140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36">
                  <a:moveTo>
                    <a:pt x="0" y="136"/>
                  </a:moveTo>
                  <a:lnTo>
                    <a:pt x="140" y="0"/>
                  </a:lnTo>
                  <a:lnTo>
                    <a:pt x="0" y="0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E9D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4"/>
            <p:cNvSpPr/>
            <p:nvPr>
              <p:custDataLst>
                <p:tags r:id="rId16"/>
              </p:custDataLst>
            </p:nvPr>
          </p:nvSpPr>
          <p:spPr bwMode="auto">
            <a:xfrm>
              <a:off x="7808913" y="4535488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5"/>
            <p:cNvSpPr/>
            <p:nvPr>
              <p:custDataLst>
                <p:tags r:id="rId17"/>
              </p:custDataLst>
            </p:nvPr>
          </p:nvSpPr>
          <p:spPr bwMode="auto">
            <a:xfrm>
              <a:off x="7810500" y="4699000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6"/>
            <p:cNvSpPr/>
            <p:nvPr>
              <p:custDataLst>
                <p:tags r:id="rId18"/>
              </p:custDataLst>
            </p:nvPr>
          </p:nvSpPr>
          <p:spPr bwMode="auto">
            <a:xfrm>
              <a:off x="7812088" y="4862513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7"/>
            <p:cNvSpPr/>
            <p:nvPr>
              <p:custDataLst>
                <p:tags r:id="rId19"/>
              </p:custDataLst>
            </p:nvPr>
          </p:nvSpPr>
          <p:spPr bwMode="auto">
            <a:xfrm>
              <a:off x="8020050" y="4408488"/>
              <a:ext cx="1833563" cy="1165225"/>
            </a:xfrm>
            <a:custGeom>
              <a:avLst/>
              <a:gdLst>
                <a:gd name="T0" fmla="*/ 1107 w 1155"/>
                <a:gd name="T1" fmla="*/ 733 h 733"/>
                <a:gd name="T2" fmla="*/ 48 w 1155"/>
                <a:gd name="T3" fmla="*/ 733 h 733"/>
                <a:gd name="T4" fmla="*/ 0 w 1155"/>
                <a:gd name="T5" fmla="*/ 685 h 733"/>
                <a:gd name="T6" fmla="*/ 0 w 1155"/>
                <a:gd name="T7" fmla="*/ 48 h 733"/>
                <a:gd name="T8" fmla="*/ 48 w 1155"/>
                <a:gd name="T9" fmla="*/ 0 h 733"/>
                <a:gd name="T10" fmla="*/ 1107 w 1155"/>
                <a:gd name="T11" fmla="*/ 0 h 733"/>
                <a:gd name="T12" fmla="*/ 1155 w 1155"/>
                <a:gd name="T13" fmla="*/ 48 h 733"/>
                <a:gd name="T14" fmla="*/ 1155 w 1155"/>
                <a:gd name="T15" fmla="*/ 685 h 733"/>
                <a:gd name="T16" fmla="*/ 1107 w 1155"/>
                <a:gd name="T1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5" h="733">
                  <a:moveTo>
                    <a:pt x="1107" y="733"/>
                  </a:moveTo>
                  <a:cubicBezTo>
                    <a:pt x="48" y="733"/>
                    <a:pt x="48" y="733"/>
                    <a:pt x="48" y="733"/>
                  </a:cubicBezTo>
                  <a:cubicBezTo>
                    <a:pt x="22" y="733"/>
                    <a:pt x="0" y="711"/>
                    <a:pt x="0" y="68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33" y="0"/>
                    <a:pt x="1155" y="21"/>
                    <a:pt x="1155" y="48"/>
                  </a:cubicBezTo>
                  <a:cubicBezTo>
                    <a:pt x="1155" y="685"/>
                    <a:pt x="1155" y="685"/>
                    <a:pt x="1155" y="685"/>
                  </a:cubicBezTo>
                  <a:cubicBezTo>
                    <a:pt x="1155" y="711"/>
                    <a:pt x="1133" y="733"/>
                    <a:pt x="1107" y="73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Rectangle 68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8020050" y="5280025"/>
              <a:ext cx="1833563" cy="38100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69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8020050" y="5356225"/>
              <a:ext cx="1833563" cy="39687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7370763" y="2262188"/>
              <a:ext cx="328613" cy="328612"/>
            </a:xfrm>
            <a:custGeom>
              <a:avLst/>
              <a:gdLst>
                <a:gd name="T0" fmla="*/ 207 w 207"/>
                <a:gd name="T1" fmla="*/ 182 h 207"/>
                <a:gd name="T2" fmla="*/ 179 w 207"/>
                <a:gd name="T3" fmla="*/ 154 h 207"/>
                <a:gd name="T4" fmla="*/ 59 w 207"/>
                <a:gd name="T5" fmla="*/ 149 h 207"/>
                <a:gd name="T6" fmla="*/ 53 w 207"/>
                <a:gd name="T7" fmla="*/ 28 h 207"/>
                <a:gd name="T8" fmla="*/ 26 w 207"/>
                <a:gd name="T9" fmla="*/ 1 h 207"/>
                <a:gd name="T10" fmla="*/ 1 w 207"/>
                <a:gd name="T11" fmla="*/ 26 h 207"/>
                <a:gd name="T12" fmla="*/ 7 w 207"/>
                <a:gd name="T13" fmla="*/ 172 h 207"/>
                <a:gd name="T14" fmla="*/ 35 w 207"/>
                <a:gd name="T15" fmla="*/ 201 h 207"/>
                <a:gd name="T16" fmla="*/ 181 w 207"/>
                <a:gd name="T17" fmla="*/ 207 h 207"/>
                <a:gd name="T18" fmla="*/ 207 w 207"/>
                <a:gd name="T19" fmla="*/ 182 h 207"/>
                <a:gd name="T20" fmla="*/ 207 w 207"/>
                <a:gd name="T21" fmla="*/ 182 h 207"/>
                <a:gd name="T22" fmla="*/ 207 w 207"/>
                <a:gd name="T23" fmla="*/ 18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207" y="182"/>
                  </a:moveTo>
                  <a:cubicBezTo>
                    <a:pt x="206" y="167"/>
                    <a:pt x="194" y="155"/>
                    <a:pt x="179" y="154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14"/>
                    <a:pt x="41" y="1"/>
                    <a:pt x="26" y="1"/>
                  </a:cubicBezTo>
                  <a:cubicBezTo>
                    <a:pt x="11" y="0"/>
                    <a:pt x="0" y="11"/>
                    <a:pt x="1" y="26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8" y="187"/>
                    <a:pt x="20" y="199"/>
                    <a:pt x="35" y="201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96" y="207"/>
                    <a:pt x="207" y="196"/>
                    <a:pt x="207" y="182"/>
                  </a:cubicBezTo>
                  <a:close/>
                  <a:moveTo>
                    <a:pt x="207" y="182"/>
                  </a:moveTo>
                  <a:cubicBezTo>
                    <a:pt x="207" y="182"/>
                    <a:pt x="207" y="182"/>
                    <a:pt x="207" y="182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6572250" y="2189163"/>
              <a:ext cx="1227138" cy="1225550"/>
            </a:xfrm>
            <a:custGeom>
              <a:avLst/>
              <a:gdLst>
                <a:gd name="T0" fmla="*/ 761 w 773"/>
                <a:gd name="T1" fmla="*/ 409 h 771"/>
                <a:gd name="T2" fmla="*/ 365 w 773"/>
                <a:gd name="T3" fmla="*/ 13 h 771"/>
                <a:gd name="T4" fmla="*/ 321 w 773"/>
                <a:gd name="T5" fmla="*/ 13 h 771"/>
                <a:gd name="T6" fmla="*/ 12 w 773"/>
                <a:gd name="T7" fmla="*/ 321 h 771"/>
                <a:gd name="T8" fmla="*/ 12 w 773"/>
                <a:gd name="T9" fmla="*/ 365 h 771"/>
                <a:gd name="T10" fmla="*/ 408 w 773"/>
                <a:gd name="T11" fmla="*/ 762 h 771"/>
                <a:gd name="T12" fmla="*/ 430 w 773"/>
                <a:gd name="T13" fmla="*/ 771 h 771"/>
                <a:gd name="T14" fmla="*/ 452 w 773"/>
                <a:gd name="T15" fmla="*/ 762 h 771"/>
                <a:gd name="T16" fmla="*/ 761 w 773"/>
                <a:gd name="T17" fmla="*/ 453 h 771"/>
                <a:gd name="T18" fmla="*/ 761 w 773"/>
                <a:gd name="T19" fmla="*/ 409 h 771"/>
                <a:gd name="T20" fmla="*/ 381 w 773"/>
                <a:gd name="T21" fmla="*/ 620 h 771"/>
                <a:gd name="T22" fmla="*/ 337 w 773"/>
                <a:gd name="T23" fmla="*/ 620 h 771"/>
                <a:gd name="T24" fmla="*/ 82 w 773"/>
                <a:gd name="T25" fmla="*/ 365 h 771"/>
                <a:gd name="T26" fmla="*/ 82 w 773"/>
                <a:gd name="T27" fmla="*/ 321 h 771"/>
                <a:gd name="T28" fmla="*/ 320 w 773"/>
                <a:gd name="T29" fmla="*/ 83 h 771"/>
                <a:gd name="T30" fmla="*/ 364 w 773"/>
                <a:gd name="T31" fmla="*/ 83 h 771"/>
                <a:gd name="T32" fmla="*/ 619 w 773"/>
                <a:gd name="T33" fmla="*/ 338 h 771"/>
                <a:gd name="T34" fmla="*/ 619 w 773"/>
                <a:gd name="T35" fmla="*/ 382 h 771"/>
                <a:gd name="T36" fmla="*/ 381 w 773"/>
                <a:gd name="T37" fmla="*/ 620 h 771"/>
                <a:gd name="T38" fmla="*/ 381 w 773"/>
                <a:gd name="T39" fmla="*/ 620 h 771"/>
                <a:gd name="T40" fmla="*/ 381 w 773"/>
                <a:gd name="T41" fmla="*/ 62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3" h="771">
                  <a:moveTo>
                    <a:pt x="761" y="409"/>
                  </a:moveTo>
                  <a:cubicBezTo>
                    <a:pt x="365" y="13"/>
                    <a:pt x="365" y="13"/>
                    <a:pt x="365" y="13"/>
                  </a:cubicBezTo>
                  <a:cubicBezTo>
                    <a:pt x="352" y="0"/>
                    <a:pt x="333" y="0"/>
                    <a:pt x="321" y="13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0" y="333"/>
                    <a:pt x="0" y="353"/>
                    <a:pt x="12" y="365"/>
                  </a:cubicBezTo>
                  <a:cubicBezTo>
                    <a:pt x="408" y="762"/>
                    <a:pt x="408" y="762"/>
                    <a:pt x="408" y="762"/>
                  </a:cubicBezTo>
                  <a:cubicBezTo>
                    <a:pt x="414" y="767"/>
                    <a:pt x="422" y="771"/>
                    <a:pt x="430" y="771"/>
                  </a:cubicBezTo>
                  <a:cubicBezTo>
                    <a:pt x="439" y="771"/>
                    <a:pt x="446" y="767"/>
                    <a:pt x="452" y="762"/>
                  </a:cubicBezTo>
                  <a:cubicBezTo>
                    <a:pt x="761" y="453"/>
                    <a:pt x="761" y="453"/>
                    <a:pt x="761" y="453"/>
                  </a:cubicBezTo>
                  <a:cubicBezTo>
                    <a:pt x="773" y="441"/>
                    <a:pt x="773" y="421"/>
                    <a:pt x="761" y="409"/>
                  </a:cubicBezTo>
                  <a:close/>
                  <a:moveTo>
                    <a:pt x="381" y="620"/>
                  </a:moveTo>
                  <a:cubicBezTo>
                    <a:pt x="369" y="632"/>
                    <a:pt x="349" y="632"/>
                    <a:pt x="337" y="620"/>
                  </a:cubicBezTo>
                  <a:cubicBezTo>
                    <a:pt x="82" y="365"/>
                    <a:pt x="82" y="365"/>
                    <a:pt x="82" y="365"/>
                  </a:cubicBezTo>
                  <a:cubicBezTo>
                    <a:pt x="70" y="353"/>
                    <a:pt x="70" y="333"/>
                    <a:pt x="82" y="321"/>
                  </a:cubicBezTo>
                  <a:cubicBezTo>
                    <a:pt x="320" y="83"/>
                    <a:pt x="320" y="83"/>
                    <a:pt x="320" y="83"/>
                  </a:cubicBezTo>
                  <a:cubicBezTo>
                    <a:pt x="332" y="71"/>
                    <a:pt x="352" y="71"/>
                    <a:pt x="364" y="83"/>
                  </a:cubicBezTo>
                  <a:cubicBezTo>
                    <a:pt x="619" y="338"/>
                    <a:pt x="619" y="338"/>
                    <a:pt x="619" y="338"/>
                  </a:cubicBezTo>
                  <a:cubicBezTo>
                    <a:pt x="631" y="350"/>
                    <a:pt x="631" y="370"/>
                    <a:pt x="619" y="382"/>
                  </a:cubicBezTo>
                  <a:lnTo>
                    <a:pt x="381" y="620"/>
                  </a:lnTo>
                  <a:close/>
                  <a:moveTo>
                    <a:pt x="381" y="620"/>
                  </a:moveTo>
                  <a:cubicBezTo>
                    <a:pt x="381" y="620"/>
                    <a:pt x="381" y="620"/>
                    <a:pt x="381" y="620"/>
                  </a:cubicBezTo>
                </a:path>
              </a:pathLst>
            </a:custGeom>
            <a:solidFill>
              <a:srgbClr val="267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72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7604125" y="2832100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1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3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9" y="53"/>
                    <a:pt x="38" y="50"/>
                    <a:pt x="44" y="44"/>
                  </a:cubicBezTo>
                  <a:cubicBezTo>
                    <a:pt x="50" y="38"/>
                    <a:pt x="53" y="29"/>
                    <a:pt x="51" y="20"/>
                  </a:cubicBezTo>
                  <a:cubicBezTo>
                    <a:pt x="48" y="11"/>
                    <a:pt x="42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73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491413" y="2944813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0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2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8" y="53"/>
                    <a:pt x="38" y="51"/>
                    <a:pt x="44" y="44"/>
                  </a:cubicBezTo>
                  <a:cubicBezTo>
                    <a:pt x="50" y="38"/>
                    <a:pt x="53" y="29"/>
                    <a:pt x="50" y="20"/>
                  </a:cubicBezTo>
                  <a:cubicBezTo>
                    <a:pt x="48" y="12"/>
                    <a:pt x="41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74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961188" y="2590800"/>
              <a:ext cx="277813" cy="279400"/>
            </a:xfrm>
            <a:custGeom>
              <a:avLst/>
              <a:gdLst>
                <a:gd name="T0" fmla="*/ 13 w 175"/>
                <a:gd name="T1" fmla="*/ 106 h 175"/>
                <a:gd name="T2" fmla="*/ 105 w 175"/>
                <a:gd name="T3" fmla="*/ 13 h 175"/>
                <a:gd name="T4" fmla="*/ 145 w 175"/>
                <a:gd name="T5" fmla="*/ 23 h 175"/>
                <a:gd name="T6" fmla="*/ 171 w 175"/>
                <a:gd name="T7" fmla="*/ 141 h 175"/>
                <a:gd name="T8" fmla="*/ 142 w 175"/>
                <a:gd name="T9" fmla="*/ 171 h 175"/>
                <a:gd name="T10" fmla="*/ 23 w 175"/>
                <a:gd name="T11" fmla="*/ 146 h 175"/>
                <a:gd name="T12" fmla="*/ 13 w 175"/>
                <a:gd name="T13" fmla="*/ 106 h 175"/>
                <a:gd name="T14" fmla="*/ 13 w 175"/>
                <a:gd name="T15" fmla="*/ 106 h 175"/>
                <a:gd name="T16" fmla="*/ 13 w 175"/>
                <a:gd name="T17" fmla="*/ 10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75">
                  <a:moveTo>
                    <a:pt x="13" y="106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19" y="0"/>
                    <a:pt x="141" y="6"/>
                    <a:pt x="145" y="23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5" y="158"/>
                    <a:pt x="159" y="175"/>
                    <a:pt x="142" y="171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5" y="142"/>
                    <a:pt x="0" y="119"/>
                    <a:pt x="13" y="106"/>
                  </a:cubicBezTo>
                  <a:close/>
                  <a:moveTo>
                    <a:pt x="13" y="106"/>
                  </a:moveTo>
                  <a:cubicBezTo>
                    <a:pt x="13" y="106"/>
                    <a:pt x="13" y="106"/>
                    <a:pt x="13" y="106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75"/>
            <p:cNvSpPr/>
            <p:nvPr>
              <p:custDataLst>
                <p:tags r:id="rId27"/>
              </p:custDataLst>
            </p:nvPr>
          </p:nvSpPr>
          <p:spPr bwMode="auto">
            <a:xfrm>
              <a:off x="8096250" y="1639888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76"/>
            <p:cNvSpPr/>
            <p:nvPr>
              <p:custDataLst>
                <p:tags r:id="rId28"/>
              </p:custDataLst>
            </p:nvPr>
          </p:nvSpPr>
          <p:spPr bwMode="auto">
            <a:xfrm>
              <a:off x="8096250" y="1643063"/>
              <a:ext cx="174625" cy="171450"/>
            </a:xfrm>
            <a:custGeom>
              <a:avLst/>
              <a:gdLst>
                <a:gd name="T0" fmla="*/ 110 w 110"/>
                <a:gd name="T1" fmla="*/ 108 h 108"/>
                <a:gd name="T2" fmla="*/ 0 w 110"/>
                <a:gd name="T3" fmla="*/ 108 h 108"/>
                <a:gd name="T4" fmla="*/ 110 w 110"/>
                <a:gd name="T5" fmla="*/ 0 h 108"/>
                <a:gd name="T6" fmla="*/ 110 w 110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8">
                  <a:moveTo>
                    <a:pt x="110" y="108"/>
                  </a:moveTo>
                  <a:lnTo>
                    <a:pt x="0" y="108"/>
                  </a:lnTo>
                  <a:lnTo>
                    <a:pt x="110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77"/>
            <p:cNvSpPr/>
            <p:nvPr>
              <p:custDataLst>
                <p:tags r:id="rId29"/>
              </p:custDataLst>
            </p:nvPr>
          </p:nvSpPr>
          <p:spPr bwMode="auto">
            <a:xfrm>
              <a:off x="8096250" y="1814513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78"/>
            <p:cNvSpPr/>
            <p:nvPr>
              <p:custDataLst>
                <p:tags r:id="rId30"/>
              </p:custDataLst>
            </p:nvPr>
          </p:nvSpPr>
          <p:spPr bwMode="auto">
            <a:xfrm>
              <a:off x="8218488" y="1957388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79"/>
            <p:cNvSpPr/>
            <p:nvPr>
              <p:custDataLst>
                <p:tags r:id="rId31"/>
              </p:custDataLst>
            </p:nvPr>
          </p:nvSpPr>
          <p:spPr bwMode="auto">
            <a:xfrm>
              <a:off x="8220075" y="208597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80"/>
            <p:cNvSpPr/>
            <p:nvPr>
              <p:custDataLst>
                <p:tags r:id="rId32"/>
              </p:custDataLst>
            </p:nvPr>
          </p:nvSpPr>
          <p:spPr bwMode="auto">
            <a:xfrm>
              <a:off x="8221663" y="221456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8101013" y="1643063"/>
              <a:ext cx="482600" cy="727075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82"/>
            <p:cNvSpPr/>
            <p:nvPr>
              <p:custDataLst>
                <p:tags r:id="rId34"/>
              </p:custDataLst>
            </p:nvPr>
          </p:nvSpPr>
          <p:spPr bwMode="auto">
            <a:xfrm>
              <a:off x="7902575" y="1495425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83"/>
            <p:cNvSpPr/>
            <p:nvPr>
              <p:custDataLst>
                <p:tags r:id="rId35"/>
              </p:custDataLst>
            </p:nvPr>
          </p:nvSpPr>
          <p:spPr bwMode="auto">
            <a:xfrm>
              <a:off x="7902575" y="1498600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84"/>
            <p:cNvSpPr/>
            <p:nvPr>
              <p:custDataLst>
                <p:tags r:id="rId36"/>
              </p:custDataLst>
            </p:nvPr>
          </p:nvSpPr>
          <p:spPr bwMode="auto">
            <a:xfrm>
              <a:off x="7902575" y="1670050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85"/>
            <p:cNvSpPr/>
            <p:nvPr>
              <p:custDataLst>
                <p:tags r:id="rId37"/>
              </p:custDataLst>
            </p:nvPr>
          </p:nvSpPr>
          <p:spPr bwMode="auto">
            <a:xfrm>
              <a:off x="8024813" y="1812925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86"/>
            <p:cNvSpPr/>
            <p:nvPr>
              <p:custDataLst>
                <p:tags r:id="rId38"/>
              </p:custDataLst>
            </p:nvPr>
          </p:nvSpPr>
          <p:spPr bwMode="auto">
            <a:xfrm>
              <a:off x="8026400" y="194151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87"/>
            <p:cNvSpPr/>
            <p:nvPr>
              <p:custDataLst>
                <p:tags r:id="rId39"/>
              </p:custDataLst>
            </p:nvPr>
          </p:nvSpPr>
          <p:spPr bwMode="auto">
            <a:xfrm>
              <a:off x="8027988" y="2070100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7907338" y="1497013"/>
              <a:ext cx="484188" cy="728662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89"/>
            <p:cNvSpPr/>
            <p:nvPr>
              <p:custDataLst>
                <p:tags r:id="rId41"/>
              </p:custDataLst>
            </p:nvPr>
          </p:nvSpPr>
          <p:spPr bwMode="auto">
            <a:xfrm>
              <a:off x="7699375" y="1327150"/>
              <a:ext cx="608013" cy="828675"/>
            </a:xfrm>
            <a:custGeom>
              <a:avLst/>
              <a:gdLst>
                <a:gd name="T0" fmla="*/ 108 w 383"/>
                <a:gd name="T1" fmla="*/ 3 h 522"/>
                <a:gd name="T2" fmla="*/ 378 w 383"/>
                <a:gd name="T3" fmla="*/ 0 h 522"/>
                <a:gd name="T4" fmla="*/ 383 w 383"/>
                <a:gd name="T5" fmla="*/ 518 h 522"/>
                <a:gd name="T6" fmla="*/ 3 w 383"/>
                <a:gd name="T7" fmla="*/ 522 h 522"/>
                <a:gd name="T8" fmla="*/ 0 w 383"/>
                <a:gd name="T9" fmla="*/ 110 h 522"/>
                <a:gd name="T10" fmla="*/ 108 w 383"/>
                <a:gd name="T11" fmla="*/ 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2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2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90"/>
            <p:cNvSpPr/>
            <p:nvPr>
              <p:custDataLst>
                <p:tags r:id="rId42"/>
              </p:custDataLst>
            </p:nvPr>
          </p:nvSpPr>
          <p:spPr bwMode="auto">
            <a:xfrm>
              <a:off x="7699375" y="1330325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91"/>
            <p:cNvSpPr/>
            <p:nvPr>
              <p:custDataLst>
                <p:tags r:id="rId43"/>
              </p:custDataLst>
            </p:nvPr>
          </p:nvSpPr>
          <p:spPr bwMode="auto">
            <a:xfrm>
              <a:off x="7699375" y="1501775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92"/>
            <p:cNvSpPr/>
            <p:nvPr>
              <p:custDataLst>
                <p:tags r:id="rId44"/>
              </p:custDataLst>
            </p:nvPr>
          </p:nvSpPr>
          <p:spPr bwMode="auto">
            <a:xfrm>
              <a:off x="7821613" y="1646238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1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1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93"/>
            <p:cNvSpPr/>
            <p:nvPr>
              <p:custDataLst>
                <p:tags r:id="rId45"/>
              </p:custDataLst>
            </p:nvPr>
          </p:nvSpPr>
          <p:spPr bwMode="auto">
            <a:xfrm>
              <a:off x="7823200" y="177482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94"/>
            <p:cNvSpPr/>
            <p:nvPr>
              <p:custDataLst>
                <p:tags r:id="rId46"/>
              </p:custDataLst>
            </p:nvPr>
          </p:nvSpPr>
          <p:spPr bwMode="auto">
            <a:xfrm>
              <a:off x="7824788" y="1901825"/>
              <a:ext cx="357188" cy="65087"/>
            </a:xfrm>
            <a:custGeom>
              <a:avLst/>
              <a:gdLst>
                <a:gd name="T0" fmla="*/ 225 w 225"/>
                <a:gd name="T1" fmla="*/ 38 h 41"/>
                <a:gd name="T2" fmla="*/ 0 w 225"/>
                <a:gd name="T3" fmla="*/ 41 h 41"/>
                <a:gd name="T4" fmla="*/ 0 w 225"/>
                <a:gd name="T5" fmla="*/ 2 h 41"/>
                <a:gd name="T6" fmla="*/ 225 w 225"/>
                <a:gd name="T7" fmla="*/ 0 h 41"/>
                <a:gd name="T8" fmla="*/ 225 w 225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8"/>
                  </a:moveTo>
                  <a:lnTo>
                    <a:pt x="0" y="41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95"/>
            <p:cNvSpPr/>
            <p:nvPr>
              <p:custDataLst>
                <p:tags r:id="rId47"/>
              </p:custDataLst>
            </p:nvPr>
          </p:nvSpPr>
          <p:spPr bwMode="auto">
            <a:xfrm>
              <a:off x="7621588" y="3222625"/>
              <a:ext cx="1214438" cy="839787"/>
            </a:xfrm>
            <a:custGeom>
              <a:avLst/>
              <a:gdLst>
                <a:gd name="T0" fmla="*/ 733 w 765"/>
                <a:gd name="T1" fmla="*/ 529 h 529"/>
                <a:gd name="T2" fmla="*/ 32 w 765"/>
                <a:gd name="T3" fmla="*/ 529 h 529"/>
                <a:gd name="T4" fmla="*/ 0 w 765"/>
                <a:gd name="T5" fmla="*/ 497 h 529"/>
                <a:gd name="T6" fmla="*/ 0 w 765"/>
                <a:gd name="T7" fmla="*/ 31 h 529"/>
                <a:gd name="T8" fmla="*/ 32 w 765"/>
                <a:gd name="T9" fmla="*/ 0 h 529"/>
                <a:gd name="T10" fmla="*/ 733 w 765"/>
                <a:gd name="T11" fmla="*/ 0 h 529"/>
                <a:gd name="T12" fmla="*/ 765 w 765"/>
                <a:gd name="T13" fmla="*/ 31 h 529"/>
                <a:gd name="T14" fmla="*/ 765 w 765"/>
                <a:gd name="T15" fmla="*/ 497 h 529"/>
                <a:gd name="T16" fmla="*/ 733 w 765"/>
                <a:gd name="T17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5" h="529">
                  <a:moveTo>
                    <a:pt x="733" y="529"/>
                  </a:moveTo>
                  <a:cubicBezTo>
                    <a:pt x="32" y="529"/>
                    <a:pt x="32" y="529"/>
                    <a:pt x="32" y="529"/>
                  </a:cubicBezTo>
                  <a:cubicBezTo>
                    <a:pt x="14" y="529"/>
                    <a:pt x="0" y="515"/>
                    <a:pt x="0" y="49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51" y="0"/>
                    <a:pt x="765" y="14"/>
                    <a:pt x="765" y="31"/>
                  </a:cubicBezTo>
                  <a:cubicBezTo>
                    <a:pt x="765" y="497"/>
                    <a:pt x="765" y="497"/>
                    <a:pt x="765" y="497"/>
                  </a:cubicBezTo>
                  <a:cubicBezTo>
                    <a:pt x="765" y="515"/>
                    <a:pt x="751" y="529"/>
                    <a:pt x="733" y="5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Rectangle 96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7724775" y="3311525"/>
              <a:ext cx="1008063" cy="66040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Rectangle 97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7724775" y="3863975"/>
              <a:ext cx="1008063" cy="1079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98"/>
            <p:cNvSpPr/>
            <p:nvPr>
              <p:custDataLst>
                <p:tags r:id="rId50"/>
              </p:custDataLst>
            </p:nvPr>
          </p:nvSpPr>
          <p:spPr bwMode="auto">
            <a:xfrm>
              <a:off x="7999413" y="3492500"/>
              <a:ext cx="458788" cy="296862"/>
            </a:xfrm>
            <a:custGeom>
              <a:avLst/>
              <a:gdLst>
                <a:gd name="T0" fmla="*/ 241 w 289"/>
                <a:gd name="T1" fmla="*/ 187 h 187"/>
                <a:gd name="T2" fmla="*/ 48 w 289"/>
                <a:gd name="T3" fmla="*/ 187 h 187"/>
                <a:gd name="T4" fmla="*/ 0 w 289"/>
                <a:gd name="T5" fmla="*/ 139 h 187"/>
                <a:gd name="T6" fmla="*/ 0 w 289"/>
                <a:gd name="T7" fmla="*/ 48 h 187"/>
                <a:gd name="T8" fmla="*/ 48 w 289"/>
                <a:gd name="T9" fmla="*/ 0 h 187"/>
                <a:gd name="T10" fmla="*/ 241 w 289"/>
                <a:gd name="T11" fmla="*/ 0 h 187"/>
                <a:gd name="T12" fmla="*/ 289 w 289"/>
                <a:gd name="T13" fmla="*/ 48 h 187"/>
                <a:gd name="T14" fmla="*/ 289 w 289"/>
                <a:gd name="T15" fmla="*/ 139 h 187"/>
                <a:gd name="T16" fmla="*/ 241 w 289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87">
                  <a:moveTo>
                    <a:pt x="241" y="187"/>
                  </a:moveTo>
                  <a:cubicBezTo>
                    <a:pt x="48" y="187"/>
                    <a:pt x="48" y="187"/>
                    <a:pt x="48" y="187"/>
                  </a:cubicBezTo>
                  <a:cubicBezTo>
                    <a:pt x="22" y="187"/>
                    <a:pt x="0" y="165"/>
                    <a:pt x="0" y="1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67" y="0"/>
                    <a:pt x="289" y="22"/>
                    <a:pt x="289" y="48"/>
                  </a:cubicBezTo>
                  <a:cubicBezTo>
                    <a:pt x="289" y="139"/>
                    <a:pt x="289" y="139"/>
                    <a:pt x="289" y="139"/>
                  </a:cubicBezTo>
                  <a:cubicBezTo>
                    <a:pt x="289" y="165"/>
                    <a:pt x="267" y="187"/>
                    <a:pt x="241" y="187"/>
                  </a:cubicBezTo>
                  <a:close/>
                </a:path>
              </a:pathLst>
            </a:cu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99"/>
            <p:cNvSpPr/>
            <p:nvPr>
              <p:custDataLst>
                <p:tags r:id="rId51"/>
              </p:custDataLst>
            </p:nvPr>
          </p:nvSpPr>
          <p:spPr bwMode="auto">
            <a:xfrm>
              <a:off x="8153400" y="3563938"/>
              <a:ext cx="150813" cy="153987"/>
            </a:xfrm>
            <a:custGeom>
              <a:avLst/>
              <a:gdLst>
                <a:gd name="T0" fmla="*/ 0 w 95"/>
                <a:gd name="T1" fmla="*/ 0 h 97"/>
                <a:gd name="T2" fmla="*/ 0 w 95"/>
                <a:gd name="T3" fmla="*/ 97 h 97"/>
                <a:gd name="T4" fmla="*/ 95 w 95"/>
                <a:gd name="T5" fmla="*/ 48 h 97"/>
                <a:gd name="T6" fmla="*/ 0 w 95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7">
                  <a:moveTo>
                    <a:pt x="0" y="0"/>
                  </a:moveTo>
                  <a:lnTo>
                    <a:pt x="0" y="97"/>
                  </a:lnTo>
                  <a:lnTo>
                    <a:pt x="9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100"/>
            <p:cNvSpPr/>
            <p:nvPr>
              <p:custDataLst>
                <p:tags r:id="rId52"/>
              </p:custDataLst>
            </p:nvPr>
          </p:nvSpPr>
          <p:spPr bwMode="auto">
            <a:xfrm>
              <a:off x="7804150" y="3903663"/>
              <a:ext cx="882650" cy="38100"/>
            </a:xfrm>
            <a:custGeom>
              <a:avLst/>
              <a:gdLst>
                <a:gd name="T0" fmla="*/ 545 w 556"/>
                <a:gd name="T1" fmla="*/ 24 h 24"/>
                <a:gd name="T2" fmla="*/ 11 w 556"/>
                <a:gd name="T3" fmla="*/ 24 h 24"/>
                <a:gd name="T4" fmla="*/ 0 w 556"/>
                <a:gd name="T5" fmla="*/ 13 h 24"/>
                <a:gd name="T6" fmla="*/ 0 w 556"/>
                <a:gd name="T7" fmla="*/ 11 h 24"/>
                <a:gd name="T8" fmla="*/ 11 w 556"/>
                <a:gd name="T9" fmla="*/ 0 h 24"/>
                <a:gd name="T10" fmla="*/ 545 w 556"/>
                <a:gd name="T11" fmla="*/ 0 h 24"/>
                <a:gd name="T12" fmla="*/ 556 w 556"/>
                <a:gd name="T13" fmla="*/ 11 h 24"/>
                <a:gd name="T14" fmla="*/ 556 w 556"/>
                <a:gd name="T15" fmla="*/ 13 h 24"/>
                <a:gd name="T16" fmla="*/ 545 w 556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24">
                  <a:moveTo>
                    <a:pt x="545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5" y="24"/>
                    <a:pt x="0" y="19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51" y="0"/>
                    <a:pt x="556" y="5"/>
                    <a:pt x="556" y="11"/>
                  </a:cubicBezTo>
                  <a:cubicBezTo>
                    <a:pt x="556" y="13"/>
                    <a:pt x="556" y="13"/>
                    <a:pt x="556" y="13"/>
                  </a:cubicBezTo>
                  <a:cubicBezTo>
                    <a:pt x="556" y="19"/>
                    <a:pt x="551" y="24"/>
                    <a:pt x="545" y="2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Oval 101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7847013" y="3879850"/>
              <a:ext cx="80963" cy="80962"/>
            </a:xfrm>
            <a:prstGeom prst="ellipse">
              <a:avLst/>
            </a:pr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Oval 102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7870825" y="3903663"/>
              <a:ext cx="33338" cy="33337"/>
            </a:xfrm>
            <a:prstGeom prst="ellipse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103"/>
            <p:cNvSpPr/>
            <p:nvPr>
              <p:custDataLst>
                <p:tags r:id="rId55"/>
              </p:custDataLst>
            </p:nvPr>
          </p:nvSpPr>
          <p:spPr bwMode="auto">
            <a:xfrm>
              <a:off x="8534400" y="2755900"/>
              <a:ext cx="944563" cy="695325"/>
            </a:xfrm>
            <a:custGeom>
              <a:avLst/>
              <a:gdLst>
                <a:gd name="T0" fmla="*/ 564 w 595"/>
                <a:gd name="T1" fmla="*/ 438 h 438"/>
                <a:gd name="T2" fmla="*/ 32 w 595"/>
                <a:gd name="T3" fmla="*/ 438 h 438"/>
                <a:gd name="T4" fmla="*/ 0 w 595"/>
                <a:gd name="T5" fmla="*/ 406 h 438"/>
                <a:gd name="T6" fmla="*/ 0 w 595"/>
                <a:gd name="T7" fmla="*/ 32 h 438"/>
                <a:gd name="T8" fmla="*/ 32 w 595"/>
                <a:gd name="T9" fmla="*/ 0 h 438"/>
                <a:gd name="T10" fmla="*/ 564 w 595"/>
                <a:gd name="T11" fmla="*/ 0 h 438"/>
                <a:gd name="T12" fmla="*/ 595 w 595"/>
                <a:gd name="T13" fmla="*/ 32 h 438"/>
                <a:gd name="T14" fmla="*/ 595 w 595"/>
                <a:gd name="T15" fmla="*/ 406 h 438"/>
                <a:gd name="T16" fmla="*/ 564 w 595"/>
                <a:gd name="T17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5" h="438">
                  <a:moveTo>
                    <a:pt x="564" y="438"/>
                  </a:moveTo>
                  <a:cubicBezTo>
                    <a:pt x="32" y="438"/>
                    <a:pt x="32" y="438"/>
                    <a:pt x="32" y="438"/>
                  </a:cubicBezTo>
                  <a:cubicBezTo>
                    <a:pt x="14" y="438"/>
                    <a:pt x="0" y="424"/>
                    <a:pt x="0" y="40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581" y="0"/>
                    <a:pt x="595" y="15"/>
                    <a:pt x="595" y="32"/>
                  </a:cubicBezTo>
                  <a:cubicBezTo>
                    <a:pt x="595" y="406"/>
                    <a:pt x="595" y="406"/>
                    <a:pt x="595" y="406"/>
                  </a:cubicBezTo>
                  <a:cubicBezTo>
                    <a:pt x="595" y="424"/>
                    <a:pt x="581" y="438"/>
                    <a:pt x="564" y="43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Rectangle 104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8615363" y="2830513"/>
              <a:ext cx="784225" cy="5461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Rectangle 105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8697913" y="2884488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Rectangle 106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8780463" y="3040063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Rectangle 107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8780463" y="3273425"/>
              <a:ext cx="157163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8780463" y="3195638"/>
              <a:ext cx="536575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Rectangle 109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8697913" y="3117850"/>
              <a:ext cx="457200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8780463" y="2962275"/>
              <a:ext cx="45878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111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moveTo>
                    <a:pt x="0" y="26"/>
                  </a:move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113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6834188" y="3846513"/>
              <a:ext cx="528638" cy="528637"/>
            </a:xfrm>
            <a:custGeom>
              <a:avLst/>
              <a:gdLst>
                <a:gd name="T0" fmla="*/ 274 w 333"/>
                <a:gd name="T1" fmla="*/ 59 h 333"/>
                <a:gd name="T2" fmla="*/ 59 w 333"/>
                <a:gd name="T3" fmla="*/ 59 h 333"/>
                <a:gd name="T4" fmla="*/ 59 w 333"/>
                <a:gd name="T5" fmla="*/ 273 h 333"/>
                <a:gd name="T6" fmla="*/ 274 w 333"/>
                <a:gd name="T7" fmla="*/ 273 h 333"/>
                <a:gd name="T8" fmla="*/ 274 w 333"/>
                <a:gd name="T9" fmla="*/ 59 h 333"/>
                <a:gd name="T10" fmla="*/ 274 w 333"/>
                <a:gd name="T11" fmla="*/ 59 h 333"/>
                <a:gd name="T12" fmla="*/ 274 w 333"/>
                <a:gd name="T13" fmla="*/ 5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333">
                  <a:moveTo>
                    <a:pt x="274" y="59"/>
                  </a:moveTo>
                  <a:cubicBezTo>
                    <a:pt x="214" y="0"/>
                    <a:pt x="118" y="0"/>
                    <a:pt x="59" y="59"/>
                  </a:cubicBezTo>
                  <a:cubicBezTo>
                    <a:pt x="0" y="118"/>
                    <a:pt x="0" y="214"/>
                    <a:pt x="59" y="273"/>
                  </a:cubicBezTo>
                  <a:cubicBezTo>
                    <a:pt x="118" y="333"/>
                    <a:pt x="214" y="333"/>
                    <a:pt x="274" y="273"/>
                  </a:cubicBezTo>
                  <a:cubicBezTo>
                    <a:pt x="333" y="214"/>
                    <a:pt x="333" y="118"/>
                    <a:pt x="274" y="59"/>
                  </a:cubicBezTo>
                  <a:close/>
                  <a:moveTo>
                    <a:pt x="274" y="59"/>
                  </a:moveTo>
                  <a:cubicBezTo>
                    <a:pt x="274" y="59"/>
                    <a:pt x="274" y="59"/>
                    <a:pt x="274" y="59"/>
                  </a:cubicBezTo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6851650" y="3863975"/>
              <a:ext cx="434975" cy="434975"/>
            </a:xfrm>
            <a:custGeom>
              <a:avLst/>
              <a:gdLst>
                <a:gd name="T0" fmla="*/ 86 w 274"/>
                <a:gd name="T1" fmla="*/ 86 h 274"/>
                <a:gd name="T2" fmla="*/ 274 w 274"/>
                <a:gd name="T3" fmla="*/ 72 h 274"/>
                <a:gd name="T4" fmla="*/ 260 w 274"/>
                <a:gd name="T5" fmla="*/ 56 h 274"/>
                <a:gd name="T6" fmla="*/ 56 w 274"/>
                <a:gd name="T7" fmla="*/ 56 h 274"/>
                <a:gd name="T8" fmla="*/ 56 w 274"/>
                <a:gd name="T9" fmla="*/ 260 h 274"/>
                <a:gd name="T10" fmla="*/ 72 w 274"/>
                <a:gd name="T11" fmla="*/ 274 h 274"/>
                <a:gd name="T12" fmla="*/ 86 w 274"/>
                <a:gd name="T13" fmla="*/ 86 h 274"/>
                <a:gd name="T14" fmla="*/ 86 w 274"/>
                <a:gd name="T15" fmla="*/ 86 h 274"/>
                <a:gd name="T16" fmla="*/ 86 w 274"/>
                <a:gd name="T17" fmla="*/ 8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74">
                  <a:moveTo>
                    <a:pt x="86" y="86"/>
                  </a:moveTo>
                  <a:cubicBezTo>
                    <a:pt x="137" y="34"/>
                    <a:pt x="218" y="30"/>
                    <a:pt x="274" y="72"/>
                  </a:cubicBezTo>
                  <a:cubicBezTo>
                    <a:pt x="270" y="66"/>
                    <a:pt x="265" y="61"/>
                    <a:pt x="260" y="56"/>
                  </a:cubicBezTo>
                  <a:cubicBezTo>
                    <a:pt x="204" y="0"/>
                    <a:pt x="113" y="0"/>
                    <a:pt x="56" y="56"/>
                  </a:cubicBezTo>
                  <a:cubicBezTo>
                    <a:pt x="0" y="112"/>
                    <a:pt x="0" y="204"/>
                    <a:pt x="56" y="260"/>
                  </a:cubicBezTo>
                  <a:cubicBezTo>
                    <a:pt x="61" y="265"/>
                    <a:pt x="67" y="270"/>
                    <a:pt x="72" y="274"/>
                  </a:cubicBezTo>
                  <a:cubicBezTo>
                    <a:pt x="30" y="217"/>
                    <a:pt x="35" y="137"/>
                    <a:pt x="86" y="86"/>
                  </a:cubicBezTo>
                  <a:close/>
                  <a:moveTo>
                    <a:pt x="86" y="86"/>
                  </a:moveTo>
                  <a:cubicBezTo>
                    <a:pt x="86" y="86"/>
                    <a:pt x="86" y="86"/>
                    <a:pt x="86" y="86"/>
                  </a:cubicBezTo>
                </a:path>
              </a:pathLst>
            </a:custGeom>
            <a:solidFill>
              <a:srgbClr val="43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115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7100888" y="4111625"/>
              <a:ext cx="204788" cy="206375"/>
            </a:xfrm>
            <a:custGeom>
              <a:avLst/>
              <a:gdLst>
                <a:gd name="T0" fmla="*/ 114 w 129"/>
                <a:gd name="T1" fmla="*/ 15 h 130"/>
                <a:gd name="T2" fmla="*/ 38 w 129"/>
                <a:gd name="T3" fmla="*/ 39 h 130"/>
                <a:gd name="T4" fmla="*/ 14 w 129"/>
                <a:gd name="T5" fmla="*/ 115 h 130"/>
                <a:gd name="T6" fmla="*/ 90 w 129"/>
                <a:gd name="T7" fmla="*/ 91 h 130"/>
                <a:gd name="T8" fmla="*/ 114 w 129"/>
                <a:gd name="T9" fmla="*/ 15 h 130"/>
                <a:gd name="T10" fmla="*/ 114 w 129"/>
                <a:gd name="T11" fmla="*/ 15 h 130"/>
                <a:gd name="T12" fmla="*/ 114 w 129"/>
                <a:gd name="T13" fmla="*/ 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30">
                  <a:moveTo>
                    <a:pt x="114" y="15"/>
                  </a:moveTo>
                  <a:cubicBezTo>
                    <a:pt x="100" y="0"/>
                    <a:pt x="66" y="11"/>
                    <a:pt x="38" y="39"/>
                  </a:cubicBezTo>
                  <a:cubicBezTo>
                    <a:pt x="10" y="67"/>
                    <a:pt x="0" y="101"/>
                    <a:pt x="14" y="115"/>
                  </a:cubicBezTo>
                  <a:cubicBezTo>
                    <a:pt x="28" y="130"/>
                    <a:pt x="63" y="119"/>
                    <a:pt x="90" y="91"/>
                  </a:cubicBezTo>
                  <a:cubicBezTo>
                    <a:pt x="118" y="63"/>
                    <a:pt x="129" y="29"/>
                    <a:pt x="114" y="15"/>
                  </a:cubicBez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</a:path>
              </a:pathLst>
            </a:custGeom>
            <a:solidFill>
              <a:srgbClr val="9D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116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6351588" y="4056063"/>
              <a:ext cx="379413" cy="107950"/>
            </a:xfrm>
            <a:custGeom>
              <a:avLst/>
              <a:gdLst>
                <a:gd name="T0" fmla="*/ 86 w 239"/>
                <a:gd name="T1" fmla="*/ 68 h 68"/>
                <a:gd name="T2" fmla="*/ 0 w 239"/>
                <a:gd name="T3" fmla="*/ 34 h 68"/>
                <a:gd name="T4" fmla="*/ 86 w 239"/>
                <a:gd name="T5" fmla="*/ 0 h 68"/>
                <a:gd name="T6" fmla="*/ 239 w 239"/>
                <a:gd name="T7" fmla="*/ 34 h 68"/>
                <a:gd name="T8" fmla="*/ 86 w 239"/>
                <a:gd name="T9" fmla="*/ 68 h 68"/>
                <a:gd name="T10" fmla="*/ 86 w 239"/>
                <a:gd name="T11" fmla="*/ 68 h 68"/>
                <a:gd name="T12" fmla="*/ 86 w 239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68">
                  <a:moveTo>
                    <a:pt x="86" y="68"/>
                  </a:moveTo>
                  <a:cubicBezTo>
                    <a:pt x="2" y="68"/>
                    <a:pt x="0" y="53"/>
                    <a:pt x="0" y="34"/>
                  </a:cubicBezTo>
                  <a:cubicBezTo>
                    <a:pt x="0" y="15"/>
                    <a:pt x="2" y="0"/>
                    <a:pt x="86" y="0"/>
                  </a:cubicBezTo>
                  <a:cubicBezTo>
                    <a:pt x="170" y="0"/>
                    <a:pt x="239" y="2"/>
                    <a:pt x="239" y="34"/>
                  </a:cubicBezTo>
                  <a:cubicBezTo>
                    <a:pt x="239" y="66"/>
                    <a:pt x="170" y="68"/>
                    <a:pt x="86" y="68"/>
                  </a:cubicBezTo>
                  <a:close/>
                  <a:moveTo>
                    <a:pt x="86" y="68"/>
                  </a:moveTo>
                  <a:cubicBezTo>
                    <a:pt x="86" y="68"/>
                    <a:pt x="86" y="68"/>
                    <a:pt x="86" y="68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117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6761163" y="3773488"/>
              <a:ext cx="674688" cy="674687"/>
            </a:xfrm>
            <a:custGeom>
              <a:avLst/>
              <a:gdLst>
                <a:gd name="T0" fmla="*/ 425 w 425"/>
                <a:gd name="T1" fmla="*/ 212 h 425"/>
                <a:gd name="T2" fmla="*/ 212 w 425"/>
                <a:gd name="T3" fmla="*/ 0 h 425"/>
                <a:gd name="T4" fmla="*/ 0 w 425"/>
                <a:gd name="T5" fmla="*/ 212 h 425"/>
                <a:gd name="T6" fmla="*/ 212 w 425"/>
                <a:gd name="T7" fmla="*/ 425 h 425"/>
                <a:gd name="T8" fmla="*/ 425 w 425"/>
                <a:gd name="T9" fmla="*/ 212 h 425"/>
                <a:gd name="T10" fmla="*/ 49 w 425"/>
                <a:gd name="T11" fmla="*/ 212 h 425"/>
                <a:gd name="T12" fmla="*/ 212 w 425"/>
                <a:gd name="T13" fmla="*/ 49 h 425"/>
                <a:gd name="T14" fmla="*/ 376 w 425"/>
                <a:gd name="T15" fmla="*/ 212 h 425"/>
                <a:gd name="T16" fmla="*/ 212 w 425"/>
                <a:gd name="T17" fmla="*/ 376 h 425"/>
                <a:gd name="T18" fmla="*/ 49 w 425"/>
                <a:gd name="T19" fmla="*/ 212 h 425"/>
                <a:gd name="T20" fmla="*/ 49 w 425"/>
                <a:gd name="T21" fmla="*/ 212 h 425"/>
                <a:gd name="T22" fmla="*/ 49 w 425"/>
                <a:gd name="T23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5" h="425">
                  <a:moveTo>
                    <a:pt x="425" y="212"/>
                  </a:moveTo>
                  <a:cubicBezTo>
                    <a:pt x="425" y="95"/>
                    <a:pt x="330" y="0"/>
                    <a:pt x="212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330"/>
                    <a:pt x="95" y="425"/>
                    <a:pt x="212" y="425"/>
                  </a:cubicBezTo>
                  <a:cubicBezTo>
                    <a:pt x="330" y="425"/>
                    <a:pt x="425" y="330"/>
                    <a:pt x="425" y="212"/>
                  </a:cubicBezTo>
                  <a:close/>
                  <a:moveTo>
                    <a:pt x="49" y="212"/>
                  </a:moveTo>
                  <a:cubicBezTo>
                    <a:pt x="49" y="122"/>
                    <a:pt x="122" y="49"/>
                    <a:pt x="212" y="49"/>
                  </a:cubicBezTo>
                  <a:cubicBezTo>
                    <a:pt x="303" y="49"/>
                    <a:pt x="376" y="122"/>
                    <a:pt x="376" y="212"/>
                  </a:cubicBezTo>
                  <a:cubicBezTo>
                    <a:pt x="376" y="302"/>
                    <a:pt x="303" y="376"/>
                    <a:pt x="212" y="376"/>
                  </a:cubicBezTo>
                  <a:cubicBezTo>
                    <a:pt x="122" y="376"/>
                    <a:pt x="49" y="302"/>
                    <a:pt x="49" y="212"/>
                  </a:cubicBezTo>
                  <a:close/>
                  <a:moveTo>
                    <a:pt x="49" y="212"/>
                  </a:moveTo>
                  <a:cubicBezTo>
                    <a:pt x="49" y="212"/>
                    <a:pt x="49" y="212"/>
                    <a:pt x="49" y="212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118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6769100" y="3781425"/>
              <a:ext cx="612775" cy="612775"/>
            </a:xfrm>
            <a:custGeom>
              <a:avLst/>
              <a:gdLst>
                <a:gd name="T0" fmla="*/ 223 w 386"/>
                <a:gd name="T1" fmla="*/ 386 h 386"/>
                <a:gd name="T2" fmla="*/ 386 w 386"/>
                <a:gd name="T3" fmla="*/ 223 h 386"/>
                <a:gd name="T4" fmla="*/ 333 w 386"/>
                <a:gd name="T5" fmla="*/ 102 h 386"/>
                <a:gd name="T6" fmla="*/ 376 w 386"/>
                <a:gd name="T7" fmla="*/ 212 h 386"/>
                <a:gd name="T8" fmla="*/ 213 w 386"/>
                <a:gd name="T9" fmla="*/ 376 h 386"/>
                <a:gd name="T10" fmla="*/ 102 w 386"/>
                <a:gd name="T11" fmla="*/ 333 h 386"/>
                <a:gd name="T12" fmla="*/ 223 w 386"/>
                <a:gd name="T13" fmla="*/ 386 h 386"/>
                <a:gd name="T14" fmla="*/ 10 w 386"/>
                <a:gd name="T15" fmla="*/ 223 h 386"/>
                <a:gd name="T16" fmla="*/ 223 w 386"/>
                <a:gd name="T17" fmla="*/ 10 h 386"/>
                <a:gd name="T18" fmla="*/ 368 w 386"/>
                <a:gd name="T19" fmla="*/ 67 h 386"/>
                <a:gd name="T20" fmla="*/ 213 w 386"/>
                <a:gd name="T21" fmla="*/ 0 h 386"/>
                <a:gd name="T22" fmla="*/ 0 w 386"/>
                <a:gd name="T23" fmla="*/ 212 h 386"/>
                <a:gd name="T24" fmla="*/ 68 w 386"/>
                <a:gd name="T25" fmla="*/ 368 h 386"/>
                <a:gd name="T26" fmla="*/ 10 w 386"/>
                <a:gd name="T27" fmla="*/ 223 h 386"/>
                <a:gd name="T28" fmla="*/ 10 w 386"/>
                <a:gd name="T29" fmla="*/ 223 h 386"/>
                <a:gd name="T30" fmla="*/ 10 w 386"/>
                <a:gd name="T31" fmla="*/ 22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386">
                  <a:moveTo>
                    <a:pt x="223" y="386"/>
                  </a:moveTo>
                  <a:cubicBezTo>
                    <a:pt x="313" y="386"/>
                    <a:pt x="386" y="313"/>
                    <a:pt x="386" y="223"/>
                  </a:cubicBezTo>
                  <a:cubicBezTo>
                    <a:pt x="386" y="175"/>
                    <a:pt x="366" y="132"/>
                    <a:pt x="333" y="102"/>
                  </a:cubicBezTo>
                  <a:cubicBezTo>
                    <a:pt x="360" y="131"/>
                    <a:pt x="376" y="170"/>
                    <a:pt x="376" y="212"/>
                  </a:cubicBezTo>
                  <a:cubicBezTo>
                    <a:pt x="376" y="303"/>
                    <a:pt x="303" y="376"/>
                    <a:pt x="213" y="376"/>
                  </a:cubicBezTo>
                  <a:cubicBezTo>
                    <a:pt x="170" y="376"/>
                    <a:pt x="132" y="359"/>
                    <a:pt x="102" y="333"/>
                  </a:cubicBezTo>
                  <a:cubicBezTo>
                    <a:pt x="132" y="365"/>
                    <a:pt x="175" y="386"/>
                    <a:pt x="223" y="386"/>
                  </a:cubicBezTo>
                  <a:close/>
                  <a:moveTo>
                    <a:pt x="10" y="223"/>
                  </a:moveTo>
                  <a:cubicBezTo>
                    <a:pt x="10" y="105"/>
                    <a:pt x="106" y="10"/>
                    <a:pt x="223" y="10"/>
                  </a:cubicBezTo>
                  <a:cubicBezTo>
                    <a:pt x="279" y="10"/>
                    <a:pt x="330" y="32"/>
                    <a:pt x="368" y="67"/>
                  </a:cubicBezTo>
                  <a:cubicBezTo>
                    <a:pt x="329" y="26"/>
                    <a:pt x="274" y="0"/>
                    <a:pt x="213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274"/>
                    <a:pt x="26" y="329"/>
                    <a:pt x="68" y="368"/>
                  </a:cubicBezTo>
                  <a:cubicBezTo>
                    <a:pt x="32" y="330"/>
                    <a:pt x="10" y="279"/>
                    <a:pt x="10" y="223"/>
                  </a:cubicBezTo>
                  <a:close/>
                  <a:moveTo>
                    <a:pt x="10" y="223"/>
                  </a:moveTo>
                  <a:cubicBezTo>
                    <a:pt x="10" y="223"/>
                    <a:pt x="10" y="223"/>
                    <a:pt x="10" y="223"/>
                  </a:cubicBezTo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119"/>
            <p:cNvSpPr/>
            <p:nvPr>
              <p:custDataLst>
                <p:tags r:id="rId71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178 w 377"/>
                <a:gd name="T1" fmla="*/ 34 h 328"/>
                <a:gd name="T2" fmla="*/ 155 w 377"/>
                <a:gd name="T3" fmla="*/ 11 h 328"/>
                <a:gd name="T4" fmla="*/ 130 w 377"/>
                <a:gd name="T5" fmla="*/ 0 h 328"/>
                <a:gd name="T6" fmla="*/ 34 w 377"/>
                <a:gd name="T7" fmla="*/ 0 h 328"/>
                <a:gd name="T8" fmla="*/ 0 w 377"/>
                <a:gd name="T9" fmla="*/ 35 h 328"/>
                <a:gd name="T10" fmla="*/ 0 w 377"/>
                <a:gd name="T11" fmla="*/ 293 h 328"/>
                <a:gd name="T12" fmla="*/ 34 w 377"/>
                <a:gd name="T13" fmla="*/ 328 h 328"/>
                <a:gd name="T14" fmla="*/ 342 w 377"/>
                <a:gd name="T15" fmla="*/ 328 h 328"/>
                <a:gd name="T16" fmla="*/ 377 w 377"/>
                <a:gd name="T17" fmla="*/ 293 h 328"/>
                <a:gd name="T18" fmla="*/ 377 w 377"/>
                <a:gd name="T19" fmla="*/ 80 h 328"/>
                <a:gd name="T20" fmla="*/ 342 w 377"/>
                <a:gd name="T21" fmla="*/ 45 h 328"/>
                <a:gd name="T22" fmla="*/ 203 w 377"/>
                <a:gd name="T23" fmla="*/ 45 h 328"/>
                <a:gd name="T24" fmla="*/ 178 w 377"/>
                <a:gd name="T25" fmla="*/ 3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328">
                  <a:moveTo>
                    <a:pt x="178" y="34"/>
                  </a:moveTo>
                  <a:cubicBezTo>
                    <a:pt x="155" y="11"/>
                    <a:pt x="155" y="11"/>
                    <a:pt x="155" y="11"/>
                  </a:cubicBezTo>
                  <a:cubicBezTo>
                    <a:pt x="149" y="4"/>
                    <a:pt x="140" y="0"/>
                    <a:pt x="13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ubicBezTo>
                    <a:pt x="377" y="80"/>
                    <a:pt x="377" y="80"/>
                    <a:pt x="377" y="80"/>
                  </a:cubicBezTo>
                  <a:cubicBezTo>
                    <a:pt x="377" y="60"/>
                    <a:pt x="361" y="45"/>
                    <a:pt x="342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193" y="45"/>
                    <a:pt x="184" y="41"/>
                    <a:pt x="178" y="3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Line 120"/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Line 121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122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38 w 377"/>
                <a:gd name="T1" fmla="*/ 0 h 328"/>
                <a:gd name="T2" fmla="*/ 34 w 377"/>
                <a:gd name="T3" fmla="*/ 0 h 328"/>
                <a:gd name="T4" fmla="*/ 0 w 377"/>
                <a:gd name="T5" fmla="*/ 35 h 328"/>
                <a:gd name="T6" fmla="*/ 0 w 377"/>
                <a:gd name="T7" fmla="*/ 42 h 328"/>
                <a:gd name="T8" fmla="*/ 38 w 377"/>
                <a:gd name="T9" fmla="*/ 0 h 328"/>
                <a:gd name="T10" fmla="*/ 377 w 377"/>
                <a:gd name="T11" fmla="*/ 80 h 328"/>
                <a:gd name="T12" fmla="*/ 347 w 377"/>
                <a:gd name="T13" fmla="*/ 45 h 328"/>
                <a:gd name="T14" fmla="*/ 377 w 377"/>
                <a:gd name="T15" fmla="*/ 114 h 328"/>
                <a:gd name="T16" fmla="*/ 377 w 377"/>
                <a:gd name="T17" fmla="*/ 80 h 328"/>
                <a:gd name="T18" fmla="*/ 377 w 377"/>
                <a:gd name="T19" fmla="*/ 293 h 328"/>
                <a:gd name="T20" fmla="*/ 377 w 377"/>
                <a:gd name="T21" fmla="*/ 208 h 328"/>
                <a:gd name="T22" fmla="*/ 300 w 377"/>
                <a:gd name="T23" fmla="*/ 328 h 328"/>
                <a:gd name="T24" fmla="*/ 342 w 377"/>
                <a:gd name="T25" fmla="*/ 328 h 328"/>
                <a:gd name="T26" fmla="*/ 377 w 377"/>
                <a:gd name="T27" fmla="*/ 293 h 328"/>
                <a:gd name="T28" fmla="*/ 0 w 377"/>
                <a:gd name="T29" fmla="*/ 281 h 328"/>
                <a:gd name="T30" fmla="*/ 0 w 377"/>
                <a:gd name="T31" fmla="*/ 293 h 328"/>
                <a:gd name="T32" fmla="*/ 34 w 377"/>
                <a:gd name="T33" fmla="*/ 328 h 328"/>
                <a:gd name="T34" fmla="*/ 45 w 377"/>
                <a:gd name="T35" fmla="*/ 328 h 328"/>
                <a:gd name="T36" fmla="*/ 0 w 377"/>
                <a:gd name="T37" fmla="*/ 281 h 328"/>
                <a:gd name="T38" fmla="*/ 0 w 377"/>
                <a:gd name="T39" fmla="*/ 281 h 328"/>
                <a:gd name="T40" fmla="*/ 0 w 377"/>
                <a:gd name="T41" fmla="*/ 28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1" y="26"/>
                    <a:pt x="23" y="12"/>
                    <a:pt x="38" y="0"/>
                  </a:cubicBezTo>
                  <a:close/>
                  <a:moveTo>
                    <a:pt x="377" y="80"/>
                  </a:moveTo>
                  <a:cubicBezTo>
                    <a:pt x="377" y="62"/>
                    <a:pt x="364" y="48"/>
                    <a:pt x="347" y="45"/>
                  </a:cubicBezTo>
                  <a:cubicBezTo>
                    <a:pt x="361" y="66"/>
                    <a:pt x="371" y="89"/>
                    <a:pt x="377" y="114"/>
                  </a:cubicBezTo>
                  <a:lnTo>
                    <a:pt x="377" y="80"/>
                  </a:lnTo>
                  <a:close/>
                  <a:moveTo>
                    <a:pt x="377" y="293"/>
                  </a:moveTo>
                  <a:cubicBezTo>
                    <a:pt x="377" y="208"/>
                    <a:pt x="377" y="208"/>
                    <a:pt x="377" y="208"/>
                  </a:cubicBezTo>
                  <a:cubicBezTo>
                    <a:pt x="366" y="257"/>
                    <a:pt x="338" y="299"/>
                    <a:pt x="300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lose/>
                  <a:moveTo>
                    <a:pt x="0" y="281"/>
                  </a:move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27" y="314"/>
                    <a:pt x="12" y="299"/>
                    <a:pt x="0" y="281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123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64 w 377"/>
                <a:gd name="T1" fmla="*/ 0 h 328"/>
                <a:gd name="T2" fmla="*/ 38 w 377"/>
                <a:gd name="T3" fmla="*/ 0 h 328"/>
                <a:gd name="T4" fmla="*/ 0 w 377"/>
                <a:gd name="T5" fmla="*/ 42 h 328"/>
                <a:gd name="T6" fmla="*/ 0 w 377"/>
                <a:gd name="T7" fmla="*/ 73 h 328"/>
                <a:gd name="T8" fmla="*/ 64 w 377"/>
                <a:gd name="T9" fmla="*/ 0 h 328"/>
                <a:gd name="T10" fmla="*/ 0 w 377"/>
                <a:gd name="T11" fmla="*/ 229 h 328"/>
                <a:gd name="T12" fmla="*/ 0 w 377"/>
                <a:gd name="T13" fmla="*/ 281 h 328"/>
                <a:gd name="T14" fmla="*/ 45 w 377"/>
                <a:gd name="T15" fmla="*/ 328 h 328"/>
                <a:gd name="T16" fmla="*/ 123 w 377"/>
                <a:gd name="T17" fmla="*/ 328 h 328"/>
                <a:gd name="T18" fmla="*/ 0 w 377"/>
                <a:gd name="T19" fmla="*/ 229 h 328"/>
                <a:gd name="T20" fmla="*/ 377 w 377"/>
                <a:gd name="T21" fmla="*/ 208 h 328"/>
                <a:gd name="T22" fmla="*/ 377 w 377"/>
                <a:gd name="T23" fmla="*/ 114 h 328"/>
                <a:gd name="T24" fmla="*/ 347 w 377"/>
                <a:gd name="T25" fmla="*/ 45 h 328"/>
                <a:gd name="T26" fmla="*/ 342 w 377"/>
                <a:gd name="T27" fmla="*/ 45 h 328"/>
                <a:gd name="T28" fmla="*/ 310 w 377"/>
                <a:gd name="T29" fmla="*/ 45 h 328"/>
                <a:gd name="T30" fmla="*/ 345 w 377"/>
                <a:gd name="T31" fmla="*/ 151 h 328"/>
                <a:gd name="T32" fmla="*/ 204 w 377"/>
                <a:gd name="T33" fmla="*/ 328 h 328"/>
                <a:gd name="T34" fmla="*/ 300 w 377"/>
                <a:gd name="T35" fmla="*/ 328 h 328"/>
                <a:gd name="T36" fmla="*/ 377 w 377"/>
                <a:gd name="T37" fmla="*/ 208 h 328"/>
                <a:gd name="T38" fmla="*/ 377 w 377"/>
                <a:gd name="T39" fmla="*/ 208 h 328"/>
                <a:gd name="T40" fmla="*/ 377 w 377"/>
                <a:gd name="T41" fmla="*/ 20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6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23" y="12"/>
                    <a:pt x="11" y="26"/>
                    <a:pt x="0" y="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4" y="43"/>
                    <a:pt x="36" y="18"/>
                    <a:pt x="64" y="0"/>
                  </a:cubicBezTo>
                  <a:close/>
                  <a:moveTo>
                    <a:pt x="0" y="2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2" y="299"/>
                    <a:pt x="27" y="314"/>
                    <a:pt x="45" y="328"/>
                  </a:cubicBezTo>
                  <a:cubicBezTo>
                    <a:pt x="123" y="328"/>
                    <a:pt x="123" y="328"/>
                    <a:pt x="123" y="328"/>
                  </a:cubicBezTo>
                  <a:cubicBezTo>
                    <a:pt x="68" y="315"/>
                    <a:pt x="23" y="278"/>
                    <a:pt x="0" y="229"/>
                  </a:cubicBezTo>
                  <a:close/>
                  <a:moveTo>
                    <a:pt x="377" y="208"/>
                  </a:moveTo>
                  <a:cubicBezTo>
                    <a:pt x="377" y="114"/>
                    <a:pt x="377" y="114"/>
                    <a:pt x="377" y="114"/>
                  </a:cubicBezTo>
                  <a:cubicBezTo>
                    <a:pt x="371" y="89"/>
                    <a:pt x="361" y="66"/>
                    <a:pt x="347" y="45"/>
                  </a:cubicBezTo>
                  <a:cubicBezTo>
                    <a:pt x="346" y="45"/>
                    <a:pt x="344" y="45"/>
                    <a:pt x="342" y="45"/>
                  </a:cubicBezTo>
                  <a:cubicBezTo>
                    <a:pt x="310" y="45"/>
                    <a:pt x="310" y="45"/>
                    <a:pt x="310" y="45"/>
                  </a:cubicBezTo>
                  <a:cubicBezTo>
                    <a:pt x="332" y="75"/>
                    <a:pt x="345" y="112"/>
                    <a:pt x="345" y="151"/>
                  </a:cubicBezTo>
                  <a:cubicBezTo>
                    <a:pt x="345" y="237"/>
                    <a:pt x="285" y="309"/>
                    <a:pt x="204" y="328"/>
                  </a:cubicBezTo>
                  <a:cubicBezTo>
                    <a:pt x="300" y="328"/>
                    <a:pt x="300" y="328"/>
                    <a:pt x="300" y="328"/>
                  </a:cubicBezTo>
                  <a:cubicBezTo>
                    <a:pt x="338" y="299"/>
                    <a:pt x="366" y="257"/>
                    <a:pt x="377" y="208"/>
                  </a:cubicBezTo>
                  <a:close/>
                  <a:moveTo>
                    <a:pt x="377" y="208"/>
                  </a:moveTo>
                  <a:cubicBezTo>
                    <a:pt x="377" y="208"/>
                    <a:pt x="377" y="208"/>
                    <a:pt x="377" y="208"/>
                  </a:cubicBezTo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124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6119813" y="1795463"/>
              <a:ext cx="547688" cy="520700"/>
            </a:xfrm>
            <a:custGeom>
              <a:avLst/>
              <a:gdLst>
                <a:gd name="T0" fmla="*/ 345 w 345"/>
                <a:gd name="T1" fmla="*/ 151 h 328"/>
                <a:gd name="T2" fmla="*/ 310 w 345"/>
                <a:gd name="T3" fmla="*/ 45 h 328"/>
                <a:gd name="T4" fmla="*/ 272 w 345"/>
                <a:gd name="T5" fmla="*/ 45 h 328"/>
                <a:gd name="T6" fmla="*/ 307 w 345"/>
                <a:gd name="T7" fmla="*/ 141 h 328"/>
                <a:gd name="T8" fmla="*/ 154 w 345"/>
                <a:gd name="T9" fmla="*/ 294 h 328"/>
                <a:gd name="T10" fmla="*/ 2 w 345"/>
                <a:gd name="T11" fmla="*/ 141 h 328"/>
                <a:gd name="T12" fmla="*/ 98 w 345"/>
                <a:gd name="T13" fmla="*/ 0 h 328"/>
                <a:gd name="T14" fmla="*/ 64 w 345"/>
                <a:gd name="T15" fmla="*/ 0 h 328"/>
                <a:gd name="T16" fmla="*/ 0 w 345"/>
                <a:gd name="T17" fmla="*/ 73 h 328"/>
                <a:gd name="T18" fmla="*/ 0 w 345"/>
                <a:gd name="T19" fmla="*/ 229 h 328"/>
                <a:gd name="T20" fmla="*/ 123 w 345"/>
                <a:gd name="T21" fmla="*/ 328 h 328"/>
                <a:gd name="T22" fmla="*/ 204 w 345"/>
                <a:gd name="T23" fmla="*/ 328 h 328"/>
                <a:gd name="T24" fmla="*/ 345 w 345"/>
                <a:gd name="T25" fmla="*/ 151 h 328"/>
                <a:gd name="T26" fmla="*/ 345 w 345"/>
                <a:gd name="T27" fmla="*/ 151 h 328"/>
                <a:gd name="T28" fmla="*/ 345 w 345"/>
                <a:gd name="T29" fmla="*/ 15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5" h="328">
                  <a:moveTo>
                    <a:pt x="345" y="151"/>
                  </a:moveTo>
                  <a:cubicBezTo>
                    <a:pt x="345" y="112"/>
                    <a:pt x="332" y="75"/>
                    <a:pt x="310" y="45"/>
                  </a:cubicBezTo>
                  <a:cubicBezTo>
                    <a:pt x="272" y="45"/>
                    <a:pt x="272" y="45"/>
                    <a:pt x="272" y="45"/>
                  </a:cubicBezTo>
                  <a:cubicBezTo>
                    <a:pt x="294" y="71"/>
                    <a:pt x="307" y="105"/>
                    <a:pt x="307" y="141"/>
                  </a:cubicBezTo>
                  <a:cubicBezTo>
                    <a:pt x="307" y="226"/>
                    <a:pt x="239" y="294"/>
                    <a:pt x="154" y="294"/>
                  </a:cubicBezTo>
                  <a:cubicBezTo>
                    <a:pt x="70" y="294"/>
                    <a:pt x="2" y="226"/>
                    <a:pt x="2" y="141"/>
                  </a:cubicBezTo>
                  <a:cubicBezTo>
                    <a:pt x="2" y="77"/>
                    <a:pt x="42" y="22"/>
                    <a:pt x="9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6" y="18"/>
                    <a:pt x="14" y="43"/>
                    <a:pt x="0" y="73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3" y="278"/>
                    <a:pt x="68" y="315"/>
                    <a:pt x="123" y="328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285" y="309"/>
                    <a:pt x="345" y="237"/>
                    <a:pt x="345" y="151"/>
                  </a:cubicBezTo>
                  <a:close/>
                  <a:moveTo>
                    <a:pt x="345" y="151"/>
                  </a:moveTo>
                  <a:cubicBezTo>
                    <a:pt x="345" y="151"/>
                    <a:pt x="345" y="151"/>
                    <a:pt x="345" y="15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125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6122988" y="1795463"/>
              <a:ext cx="484188" cy="466725"/>
            </a:xfrm>
            <a:custGeom>
              <a:avLst/>
              <a:gdLst>
                <a:gd name="T0" fmla="*/ 0 w 305"/>
                <a:gd name="T1" fmla="*/ 141 h 294"/>
                <a:gd name="T2" fmla="*/ 152 w 305"/>
                <a:gd name="T3" fmla="*/ 294 h 294"/>
                <a:gd name="T4" fmla="*/ 305 w 305"/>
                <a:gd name="T5" fmla="*/ 141 h 294"/>
                <a:gd name="T6" fmla="*/ 270 w 305"/>
                <a:gd name="T7" fmla="*/ 45 h 294"/>
                <a:gd name="T8" fmla="*/ 232 w 305"/>
                <a:gd name="T9" fmla="*/ 45 h 294"/>
                <a:gd name="T10" fmla="*/ 267 w 305"/>
                <a:gd name="T11" fmla="*/ 132 h 294"/>
                <a:gd name="T12" fmla="*/ 144 w 305"/>
                <a:gd name="T13" fmla="*/ 255 h 294"/>
                <a:gd name="T14" fmla="*/ 20 w 305"/>
                <a:gd name="T15" fmla="*/ 132 h 294"/>
                <a:gd name="T16" fmla="*/ 144 w 305"/>
                <a:gd name="T17" fmla="*/ 8 h 294"/>
                <a:gd name="T18" fmla="*/ 151 w 305"/>
                <a:gd name="T19" fmla="*/ 8 h 294"/>
                <a:gd name="T20" fmla="*/ 128 w 305"/>
                <a:gd name="T21" fmla="*/ 0 h 294"/>
                <a:gd name="T22" fmla="*/ 96 w 305"/>
                <a:gd name="T23" fmla="*/ 0 h 294"/>
                <a:gd name="T24" fmla="*/ 0 w 305"/>
                <a:gd name="T25" fmla="*/ 141 h 294"/>
                <a:gd name="T26" fmla="*/ 0 w 305"/>
                <a:gd name="T27" fmla="*/ 141 h 294"/>
                <a:gd name="T28" fmla="*/ 0 w 305"/>
                <a:gd name="T29" fmla="*/ 14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294">
                  <a:moveTo>
                    <a:pt x="0" y="141"/>
                  </a:moveTo>
                  <a:cubicBezTo>
                    <a:pt x="0" y="226"/>
                    <a:pt x="68" y="294"/>
                    <a:pt x="152" y="294"/>
                  </a:cubicBezTo>
                  <a:cubicBezTo>
                    <a:pt x="237" y="294"/>
                    <a:pt x="305" y="226"/>
                    <a:pt x="305" y="141"/>
                  </a:cubicBezTo>
                  <a:cubicBezTo>
                    <a:pt x="305" y="105"/>
                    <a:pt x="292" y="71"/>
                    <a:pt x="270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54" y="67"/>
                    <a:pt x="267" y="98"/>
                    <a:pt x="267" y="132"/>
                  </a:cubicBezTo>
                  <a:cubicBezTo>
                    <a:pt x="267" y="200"/>
                    <a:pt x="212" y="255"/>
                    <a:pt x="144" y="255"/>
                  </a:cubicBezTo>
                  <a:cubicBezTo>
                    <a:pt x="75" y="255"/>
                    <a:pt x="20" y="200"/>
                    <a:pt x="20" y="132"/>
                  </a:cubicBezTo>
                  <a:cubicBezTo>
                    <a:pt x="20" y="63"/>
                    <a:pt x="75" y="8"/>
                    <a:pt x="144" y="8"/>
                  </a:cubicBezTo>
                  <a:cubicBezTo>
                    <a:pt x="146" y="8"/>
                    <a:pt x="148" y="8"/>
                    <a:pt x="151" y="8"/>
                  </a:cubicBezTo>
                  <a:cubicBezTo>
                    <a:pt x="145" y="3"/>
                    <a:pt x="137" y="0"/>
                    <a:pt x="12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0" y="22"/>
                    <a:pt x="0" y="77"/>
                    <a:pt x="0" y="141"/>
                  </a:cubicBezTo>
                  <a:close/>
                  <a:moveTo>
                    <a:pt x="0" y="141"/>
                  </a:moveTo>
                  <a:cubicBezTo>
                    <a:pt x="0" y="141"/>
                    <a:pt x="0" y="141"/>
                    <a:pt x="0" y="141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126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154738" y="1808163"/>
              <a:ext cx="392113" cy="392112"/>
            </a:xfrm>
            <a:custGeom>
              <a:avLst/>
              <a:gdLst>
                <a:gd name="T0" fmla="*/ 0 w 247"/>
                <a:gd name="T1" fmla="*/ 124 h 247"/>
                <a:gd name="T2" fmla="*/ 124 w 247"/>
                <a:gd name="T3" fmla="*/ 247 h 247"/>
                <a:gd name="T4" fmla="*/ 247 w 247"/>
                <a:gd name="T5" fmla="*/ 124 h 247"/>
                <a:gd name="T6" fmla="*/ 212 w 247"/>
                <a:gd name="T7" fmla="*/ 37 h 247"/>
                <a:gd name="T8" fmla="*/ 181 w 247"/>
                <a:gd name="T9" fmla="*/ 37 h 247"/>
                <a:gd name="T10" fmla="*/ 156 w 247"/>
                <a:gd name="T11" fmla="*/ 26 h 247"/>
                <a:gd name="T12" fmla="*/ 133 w 247"/>
                <a:gd name="T13" fmla="*/ 3 h 247"/>
                <a:gd name="T14" fmla="*/ 131 w 247"/>
                <a:gd name="T15" fmla="*/ 0 h 247"/>
                <a:gd name="T16" fmla="*/ 124 w 247"/>
                <a:gd name="T17" fmla="*/ 0 h 247"/>
                <a:gd name="T18" fmla="*/ 0 w 247"/>
                <a:gd name="T19" fmla="*/ 124 h 247"/>
                <a:gd name="T20" fmla="*/ 209 w 247"/>
                <a:gd name="T21" fmla="*/ 114 h 247"/>
                <a:gd name="T22" fmla="*/ 115 w 247"/>
                <a:gd name="T23" fmla="*/ 209 h 247"/>
                <a:gd name="T24" fmla="*/ 20 w 247"/>
                <a:gd name="T25" fmla="*/ 114 h 247"/>
                <a:gd name="T26" fmla="*/ 115 w 247"/>
                <a:gd name="T27" fmla="*/ 19 h 247"/>
                <a:gd name="T28" fmla="*/ 209 w 247"/>
                <a:gd name="T29" fmla="*/ 114 h 247"/>
                <a:gd name="T30" fmla="*/ 209 w 247"/>
                <a:gd name="T31" fmla="*/ 114 h 247"/>
                <a:gd name="T32" fmla="*/ 209 w 247"/>
                <a:gd name="T33" fmla="*/ 11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247">
                  <a:moveTo>
                    <a:pt x="0" y="124"/>
                  </a:moveTo>
                  <a:cubicBezTo>
                    <a:pt x="0" y="192"/>
                    <a:pt x="55" y="247"/>
                    <a:pt x="124" y="247"/>
                  </a:cubicBezTo>
                  <a:cubicBezTo>
                    <a:pt x="192" y="247"/>
                    <a:pt x="247" y="192"/>
                    <a:pt x="247" y="124"/>
                  </a:cubicBezTo>
                  <a:cubicBezTo>
                    <a:pt x="247" y="90"/>
                    <a:pt x="234" y="59"/>
                    <a:pt x="212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1" y="37"/>
                    <a:pt x="162" y="33"/>
                    <a:pt x="156" y="26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3" y="2"/>
                    <a:pt x="132" y="1"/>
                    <a:pt x="131" y="0"/>
                  </a:cubicBezTo>
                  <a:cubicBezTo>
                    <a:pt x="128" y="0"/>
                    <a:pt x="126" y="0"/>
                    <a:pt x="124" y="0"/>
                  </a:cubicBezTo>
                  <a:cubicBezTo>
                    <a:pt x="55" y="0"/>
                    <a:pt x="0" y="55"/>
                    <a:pt x="0" y="124"/>
                  </a:cubicBezTo>
                  <a:close/>
                  <a:moveTo>
                    <a:pt x="209" y="114"/>
                  </a:moveTo>
                  <a:cubicBezTo>
                    <a:pt x="209" y="166"/>
                    <a:pt x="167" y="209"/>
                    <a:pt x="115" y="209"/>
                  </a:cubicBezTo>
                  <a:cubicBezTo>
                    <a:pt x="62" y="209"/>
                    <a:pt x="20" y="166"/>
                    <a:pt x="20" y="114"/>
                  </a:cubicBezTo>
                  <a:cubicBezTo>
                    <a:pt x="20" y="61"/>
                    <a:pt x="62" y="19"/>
                    <a:pt x="115" y="19"/>
                  </a:cubicBezTo>
                  <a:cubicBezTo>
                    <a:pt x="167" y="19"/>
                    <a:pt x="209" y="61"/>
                    <a:pt x="209" y="114"/>
                  </a:cubicBezTo>
                  <a:close/>
                  <a:moveTo>
                    <a:pt x="209" y="114"/>
                  </a:moveTo>
                  <a:cubicBezTo>
                    <a:pt x="209" y="114"/>
                    <a:pt x="209" y="114"/>
                    <a:pt x="209" y="114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127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6186488" y="1838325"/>
              <a:ext cx="300038" cy="301625"/>
            </a:xfrm>
            <a:custGeom>
              <a:avLst/>
              <a:gdLst>
                <a:gd name="T0" fmla="*/ 0 w 189"/>
                <a:gd name="T1" fmla="*/ 95 h 190"/>
                <a:gd name="T2" fmla="*/ 95 w 189"/>
                <a:gd name="T3" fmla="*/ 190 h 190"/>
                <a:gd name="T4" fmla="*/ 189 w 189"/>
                <a:gd name="T5" fmla="*/ 95 h 190"/>
                <a:gd name="T6" fmla="*/ 95 w 189"/>
                <a:gd name="T7" fmla="*/ 0 h 190"/>
                <a:gd name="T8" fmla="*/ 0 w 189"/>
                <a:gd name="T9" fmla="*/ 95 h 190"/>
                <a:gd name="T10" fmla="*/ 152 w 189"/>
                <a:gd name="T11" fmla="*/ 85 h 190"/>
                <a:gd name="T12" fmla="*/ 86 w 189"/>
                <a:gd name="T13" fmla="*/ 151 h 190"/>
                <a:gd name="T14" fmla="*/ 20 w 189"/>
                <a:gd name="T15" fmla="*/ 85 h 190"/>
                <a:gd name="T16" fmla="*/ 86 w 189"/>
                <a:gd name="T17" fmla="*/ 19 h 190"/>
                <a:gd name="T18" fmla="*/ 152 w 189"/>
                <a:gd name="T19" fmla="*/ 85 h 190"/>
                <a:gd name="T20" fmla="*/ 152 w 189"/>
                <a:gd name="T21" fmla="*/ 85 h 190"/>
                <a:gd name="T22" fmla="*/ 152 w 189"/>
                <a:gd name="T23" fmla="*/ 8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90">
                  <a:moveTo>
                    <a:pt x="0" y="95"/>
                  </a:moveTo>
                  <a:cubicBezTo>
                    <a:pt x="0" y="147"/>
                    <a:pt x="42" y="190"/>
                    <a:pt x="95" y="190"/>
                  </a:cubicBezTo>
                  <a:cubicBezTo>
                    <a:pt x="147" y="190"/>
                    <a:pt x="189" y="147"/>
                    <a:pt x="189" y="95"/>
                  </a:cubicBezTo>
                  <a:cubicBezTo>
                    <a:pt x="189" y="42"/>
                    <a:pt x="147" y="0"/>
                    <a:pt x="95" y="0"/>
                  </a:cubicBezTo>
                  <a:cubicBezTo>
                    <a:pt x="42" y="0"/>
                    <a:pt x="0" y="42"/>
                    <a:pt x="0" y="95"/>
                  </a:cubicBezTo>
                  <a:close/>
                  <a:moveTo>
                    <a:pt x="152" y="85"/>
                  </a:moveTo>
                  <a:cubicBezTo>
                    <a:pt x="152" y="121"/>
                    <a:pt x="122" y="151"/>
                    <a:pt x="86" y="151"/>
                  </a:cubicBezTo>
                  <a:cubicBezTo>
                    <a:pt x="49" y="151"/>
                    <a:pt x="20" y="121"/>
                    <a:pt x="20" y="85"/>
                  </a:cubicBezTo>
                  <a:cubicBezTo>
                    <a:pt x="20" y="48"/>
                    <a:pt x="49" y="19"/>
                    <a:pt x="86" y="19"/>
                  </a:cubicBezTo>
                  <a:cubicBezTo>
                    <a:pt x="122" y="19"/>
                    <a:pt x="152" y="48"/>
                    <a:pt x="152" y="85"/>
                  </a:cubicBezTo>
                  <a:close/>
                  <a:moveTo>
                    <a:pt x="152" y="85"/>
                  </a:moveTo>
                  <a:cubicBezTo>
                    <a:pt x="152" y="85"/>
                    <a:pt x="152" y="85"/>
                    <a:pt x="152" y="85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128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6211888" y="1825625"/>
              <a:ext cx="120650" cy="26987"/>
            </a:xfrm>
            <a:custGeom>
              <a:avLst/>
              <a:gdLst>
                <a:gd name="T0" fmla="*/ 67 w 76"/>
                <a:gd name="T1" fmla="*/ 17 h 17"/>
                <a:gd name="T2" fmla="*/ 9 w 76"/>
                <a:gd name="T3" fmla="*/ 17 h 17"/>
                <a:gd name="T4" fmla="*/ 0 w 76"/>
                <a:gd name="T5" fmla="*/ 9 h 17"/>
                <a:gd name="T6" fmla="*/ 9 w 76"/>
                <a:gd name="T7" fmla="*/ 0 h 17"/>
                <a:gd name="T8" fmla="*/ 67 w 76"/>
                <a:gd name="T9" fmla="*/ 0 h 17"/>
                <a:gd name="T10" fmla="*/ 76 w 76"/>
                <a:gd name="T11" fmla="*/ 9 h 17"/>
                <a:gd name="T12" fmla="*/ 67 w 76"/>
                <a:gd name="T13" fmla="*/ 17 h 17"/>
                <a:gd name="T14" fmla="*/ 67 w 76"/>
                <a:gd name="T15" fmla="*/ 17 h 17"/>
                <a:gd name="T16" fmla="*/ 67 w 7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7">
                  <a:moveTo>
                    <a:pt x="67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6" y="4"/>
                    <a:pt x="76" y="9"/>
                  </a:cubicBezTo>
                  <a:cubicBezTo>
                    <a:pt x="76" y="13"/>
                    <a:pt x="72" y="17"/>
                    <a:pt x="67" y="17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129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6159500" y="1825625"/>
              <a:ext cx="34925" cy="26987"/>
            </a:xfrm>
            <a:custGeom>
              <a:avLst/>
              <a:gdLst>
                <a:gd name="T0" fmla="*/ 14 w 22"/>
                <a:gd name="T1" fmla="*/ 17 h 17"/>
                <a:gd name="T2" fmla="*/ 9 w 22"/>
                <a:gd name="T3" fmla="*/ 17 h 17"/>
                <a:gd name="T4" fmla="*/ 0 w 22"/>
                <a:gd name="T5" fmla="*/ 9 h 17"/>
                <a:gd name="T6" fmla="*/ 9 w 22"/>
                <a:gd name="T7" fmla="*/ 0 h 17"/>
                <a:gd name="T8" fmla="*/ 14 w 22"/>
                <a:gd name="T9" fmla="*/ 0 h 17"/>
                <a:gd name="T10" fmla="*/ 22 w 22"/>
                <a:gd name="T11" fmla="*/ 9 h 17"/>
                <a:gd name="T12" fmla="*/ 14 w 22"/>
                <a:gd name="T13" fmla="*/ 17 h 17"/>
                <a:gd name="T14" fmla="*/ 14 w 22"/>
                <a:gd name="T15" fmla="*/ 17 h 17"/>
                <a:gd name="T16" fmla="*/ 14 w 22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4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2" y="4"/>
                    <a:pt x="22" y="9"/>
                  </a:cubicBezTo>
                  <a:cubicBezTo>
                    <a:pt x="22" y="13"/>
                    <a:pt x="18" y="17"/>
                    <a:pt x="14" y="17"/>
                  </a:cubicBezTo>
                  <a:close/>
                  <a:moveTo>
                    <a:pt x="14" y="17"/>
                  </a:moveTo>
                  <a:cubicBezTo>
                    <a:pt x="14" y="17"/>
                    <a:pt x="14" y="17"/>
                    <a:pt x="1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130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9105900" y="1592263"/>
              <a:ext cx="666750" cy="666750"/>
            </a:xfrm>
            <a:custGeom>
              <a:avLst/>
              <a:gdLst>
                <a:gd name="T0" fmla="*/ 123 w 420"/>
                <a:gd name="T1" fmla="*/ 0 h 420"/>
                <a:gd name="T2" fmla="*/ 1 w 420"/>
                <a:gd name="T3" fmla="*/ 122 h 420"/>
                <a:gd name="T4" fmla="*/ 0 w 420"/>
                <a:gd name="T5" fmla="*/ 124 h 420"/>
                <a:gd name="T6" fmla="*/ 296 w 420"/>
                <a:gd name="T7" fmla="*/ 420 h 420"/>
                <a:gd name="T8" fmla="*/ 298 w 420"/>
                <a:gd name="T9" fmla="*/ 419 h 420"/>
                <a:gd name="T10" fmla="*/ 420 w 420"/>
                <a:gd name="T11" fmla="*/ 297 h 420"/>
                <a:gd name="T12" fmla="*/ 123 w 420"/>
                <a:gd name="T13" fmla="*/ 0 h 420"/>
                <a:gd name="T14" fmla="*/ 123 w 420"/>
                <a:gd name="T15" fmla="*/ 0 h 420"/>
                <a:gd name="T16" fmla="*/ 123 w 420"/>
                <a:gd name="T17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123" y="0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0" y="124"/>
                    <a:pt x="0" y="124"/>
                  </a:cubicBezTo>
                  <a:cubicBezTo>
                    <a:pt x="296" y="420"/>
                    <a:pt x="296" y="420"/>
                    <a:pt x="296" y="420"/>
                  </a:cubicBezTo>
                  <a:cubicBezTo>
                    <a:pt x="296" y="420"/>
                    <a:pt x="297" y="419"/>
                    <a:pt x="298" y="419"/>
                  </a:cubicBezTo>
                  <a:cubicBezTo>
                    <a:pt x="420" y="297"/>
                    <a:pt x="420" y="297"/>
                    <a:pt x="420" y="297"/>
                  </a:cubicBezTo>
                  <a:lnTo>
                    <a:pt x="123" y="0"/>
                  </a:lnTo>
                  <a:close/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E47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131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9075738" y="1498600"/>
              <a:ext cx="785813" cy="790575"/>
            </a:xfrm>
            <a:custGeom>
              <a:avLst/>
              <a:gdLst>
                <a:gd name="T0" fmla="*/ 470 w 495"/>
                <a:gd name="T1" fmla="*/ 348 h 498"/>
                <a:gd name="T2" fmla="*/ 477 w 495"/>
                <a:gd name="T3" fmla="*/ 341 h 498"/>
                <a:gd name="T4" fmla="*/ 488 w 495"/>
                <a:gd name="T5" fmla="*/ 317 h 498"/>
                <a:gd name="T6" fmla="*/ 488 w 495"/>
                <a:gd name="T7" fmla="*/ 317 h 498"/>
                <a:gd name="T8" fmla="*/ 480 w 495"/>
                <a:gd name="T9" fmla="*/ 281 h 498"/>
                <a:gd name="T10" fmla="*/ 485 w 495"/>
                <a:gd name="T11" fmla="*/ 277 h 498"/>
                <a:gd name="T12" fmla="*/ 485 w 495"/>
                <a:gd name="T13" fmla="*/ 241 h 498"/>
                <a:gd name="T14" fmla="*/ 469 w 495"/>
                <a:gd name="T15" fmla="*/ 225 h 498"/>
                <a:gd name="T16" fmla="*/ 435 w 495"/>
                <a:gd name="T17" fmla="*/ 69 h 498"/>
                <a:gd name="T18" fmla="*/ 434 w 495"/>
                <a:gd name="T19" fmla="*/ 64 h 498"/>
                <a:gd name="T20" fmla="*/ 429 w 495"/>
                <a:gd name="T21" fmla="*/ 63 h 498"/>
                <a:gd name="T22" fmla="*/ 314 w 495"/>
                <a:gd name="T23" fmla="*/ 37 h 498"/>
                <a:gd name="T24" fmla="*/ 271 w 495"/>
                <a:gd name="T25" fmla="*/ 28 h 498"/>
                <a:gd name="T26" fmla="*/ 253 w 495"/>
                <a:gd name="T27" fmla="*/ 9 h 498"/>
                <a:gd name="T28" fmla="*/ 218 w 495"/>
                <a:gd name="T29" fmla="*/ 9 h 498"/>
                <a:gd name="T30" fmla="*/ 212 w 495"/>
                <a:gd name="T31" fmla="*/ 16 h 498"/>
                <a:gd name="T32" fmla="*/ 185 w 495"/>
                <a:gd name="T33" fmla="*/ 11 h 498"/>
                <a:gd name="T34" fmla="*/ 148 w 495"/>
                <a:gd name="T35" fmla="*/ 30 h 498"/>
                <a:gd name="T36" fmla="*/ 8 w 495"/>
                <a:gd name="T37" fmla="*/ 170 h 498"/>
                <a:gd name="T38" fmla="*/ 6 w 495"/>
                <a:gd name="T39" fmla="*/ 194 h 498"/>
                <a:gd name="T40" fmla="*/ 304 w 495"/>
                <a:gd name="T41" fmla="*/ 492 h 498"/>
                <a:gd name="T42" fmla="*/ 328 w 495"/>
                <a:gd name="T43" fmla="*/ 490 h 498"/>
                <a:gd name="T44" fmla="*/ 470 w 495"/>
                <a:gd name="T45" fmla="*/ 348 h 498"/>
                <a:gd name="T46" fmla="*/ 315 w 495"/>
                <a:gd name="T47" fmla="*/ 479 h 498"/>
                <a:gd name="T48" fmla="*/ 19 w 495"/>
                <a:gd name="T49" fmla="*/ 183 h 498"/>
                <a:gd name="T50" fmla="*/ 20 w 495"/>
                <a:gd name="T51" fmla="*/ 181 h 498"/>
                <a:gd name="T52" fmla="*/ 142 w 495"/>
                <a:gd name="T53" fmla="*/ 59 h 498"/>
                <a:gd name="T54" fmla="*/ 439 w 495"/>
                <a:gd name="T55" fmla="*/ 356 h 498"/>
                <a:gd name="T56" fmla="*/ 317 w 495"/>
                <a:gd name="T57" fmla="*/ 478 h 498"/>
                <a:gd name="T58" fmla="*/ 315 w 495"/>
                <a:gd name="T59" fmla="*/ 479 h 498"/>
                <a:gd name="T60" fmla="*/ 197 w 495"/>
                <a:gd name="T61" fmla="*/ 30 h 498"/>
                <a:gd name="T62" fmla="*/ 167 w 495"/>
                <a:gd name="T63" fmla="*/ 61 h 498"/>
                <a:gd name="T64" fmla="*/ 154 w 495"/>
                <a:gd name="T65" fmla="*/ 48 h 498"/>
                <a:gd name="T66" fmla="*/ 159 w 495"/>
                <a:gd name="T67" fmla="*/ 42 h 498"/>
                <a:gd name="T68" fmla="*/ 160 w 495"/>
                <a:gd name="T69" fmla="*/ 42 h 498"/>
                <a:gd name="T70" fmla="*/ 185 w 495"/>
                <a:gd name="T71" fmla="*/ 28 h 498"/>
                <a:gd name="T72" fmla="*/ 197 w 495"/>
                <a:gd name="T73" fmla="*/ 30 h 498"/>
                <a:gd name="T74" fmla="*/ 241 w 495"/>
                <a:gd name="T75" fmla="*/ 21 h 498"/>
                <a:gd name="T76" fmla="*/ 473 w 495"/>
                <a:gd name="T77" fmla="*/ 253 h 498"/>
                <a:gd name="T78" fmla="*/ 473 w 495"/>
                <a:gd name="T79" fmla="*/ 264 h 498"/>
                <a:gd name="T80" fmla="*/ 419 w 495"/>
                <a:gd name="T81" fmla="*/ 318 h 498"/>
                <a:gd name="T82" fmla="*/ 399 w 495"/>
                <a:gd name="T83" fmla="*/ 298 h 498"/>
                <a:gd name="T84" fmla="*/ 399 w 495"/>
                <a:gd name="T85" fmla="*/ 281 h 498"/>
                <a:gd name="T86" fmla="*/ 221 w 495"/>
                <a:gd name="T87" fmla="*/ 104 h 498"/>
                <a:gd name="T88" fmla="*/ 205 w 495"/>
                <a:gd name="T89" fmla="*/ 103 h 498"/>
                <a:gd name="T90" fmla="*/ 176 w 495"/>
                <a:gd name="T91" fmla="*/ 75 h 498"/>
                <a:gd name="T92" fmla="*/ 230 w 495"/>
                <a:gd name="T93" fmla="*/ 21 h 498"/>
                <a:gd name="T94" fmla="*/ 241 w 495"/>
                <a:gd name="T95" fmla="*/ 21 h 498"/>
                <a:gd name="T96" fmla="*/ 420 w 495"/>
                <a:gd name="T97" fmla="*/ 78 h 498"/>
                <a:gd name="T98" fmla="*/ 447 w 495"/>
                <a:gd name="T99" fmla="*/ 203 h 498"/>
                <a:gd name="T100" fmla="*/ 293 w 495"/>
                <a:gd name="T101" fmla="*/ 50 h 498"/>
                <a:gd name="T102" fmla="*/ 311 w 495"/>
                <a:gd name="T103" fmla="*/ 54 h 498"/>
                <a:gd name="T104" fmla="*/ 420 w 495"/>
                <a:gd name="T105" fmla="*/ 78 h 498"/>
                <a:gd name="T106" fmla="*/ 466 w 495"/>
                <a:gd name="T107" fmla="*/ 328 h 498"/>
                <a:gd name="T108" fmla="*/ 465 w 495"/>
                <a:gd name="T109" fmla="*/ 328 h 498"/>
                <a:gd name="T110" fmla="*/ 450 w 495"/>
                <a:gd name="T111" fmla="*/ 344 h 498"/>
                <a:gd name="T112" fmla="*/ 434 w 495"/>
                <a:gd name="T113" fmla="*/ 328 h 498"/>
                <a:gd name="T114" fmla="*/ 466 w 495"/>
                <a:gd name="T115" fmla="*/ 295 h 498"/>
                <a:gd name="T116" fmla="*/ 471 w 495"/>
                <a:gd name="T117" fmla="*/ 319 h 498"/>
                <a:gd name="T118" fmla="*/ 466 w 495"/>
                <a:gd name="T119" fmla="*/ 328 h 498"/>
                <a:gd name="T120" fmla="*/ 466 w 495"/>
                <a:gd name="T121" fmla="*/ 328 h 498"/>
                <a:gd name="T122" fmla="*/ 466 w 495"/>
                <a:gd name="T123" fmla="*/ 32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5" h="498">
                  <a:moveTo>
                    <a:pt x="470" y="348"/>
                  </a:moveTo>
                  <a:cubicBezTo>
                    <a:pt x="477" y="341"/>
                    <a:pt x="477" y="341"/>
                    <a:pt x="477" y="341"/>
                  </a:cubicBezTo>
                  <a:cubicBezTo>
                    <a:pt x="479" y="339"/>
                    <a:pt x="489" y="329"/>
                    <a:pt x="488" y="317"/>
                  </a:cubicBezTo>
                  <a:cubicBezTo>
                    <a:pt x="488" y="317"/>
                    <a:pt x="488" y="317"/>
                    <a:pt x="488" y="317"/>
                  </a:cubicBezTo>
                  <a:cubicBezTo>
                    <a:pt x="487" y="313"/>
                    <a:pt x="484" y="299"/>
                    <a:pt x="480" y="281"/>
                  </a:cubicBezTo>
                  <a:cubicBezTo>
                    <a:pt x="485" y="277"/>
                    <a:pt x="485" y="277"/>
                    <a:pt x="485" y="277"/>
                  </a:cubicBezTo>
                  <a:cubicBezTo>
                    <a:pt x="495" y="267"/>
                    <a:pt x="495" y="251"/>
                    <a:pt x="485" y="241"/>
                  </a:cubicBezTo>
                  <a:cubicBezTo>
                    <a:pt x="469" y="225"/>
                    <a:pt x="469" y="225"/>
                    <a:pt x="469" y="225"/>
                  </a:cubicBezTo>
                  <a:cubicBezTo>
                    <a:pt x="454" y="157"/>
                    <a:pt x="436" y="75"/>
                    <a:pt x="435" y="69"/>
                  </a:cubicBezTo>
                  <a:cubicBezTo>
                    <a:pt x="434" y="64"/>
                    <a:pt x="434" y="64"/>
                    <a:pt x="434" y="64"/>
                  </a:cubicBezTo>
                  <a:cubicBezTo>
                    <a:pt x="429" y="63"/>
                    <a:pt x="429" y="63"/>
                    <a:pt x="429" y="63"/>
                  </a:cubicBezTo>
                  <a:cubicBezTo>
                    <a:pt x="428" y="63"/>
                    <a:pt x="372" y="50"/>
                    <a:pt x="314" y="37"/>
                  </a:cubicBezTo>
                  <a:cubicBezTo>
                    <a:pt x="298" y="33"/>
                    <a:pt x="284" y="30"/>
                    <a:pt x="271" y="28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43" y="0"/>
                    <a:pt x="228" y="0"/>
                    <a:pt x="218" y="9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90" y="11"/>
                    <a:pt x="186" y="11"/>
                    <a:pt x="185" y="11"/>
                  </a:cubicBezTo>
                  <a:cubicBezTo>
                    <a:pt x="165" y="12"/>
                    <a:pt x="150" y="28"/>
                    <a:pt x="148" y="3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" y="177"/>
                    <a:pt x="0" y="188"/>
                    <a:pt x="6" y="194"/>
                  </a:cubicBezTo>
                  <a:cubicBezTo>
                    <a:pt x="304" y="492"/>
                    <a:pt x="304" y="492"/>
                    <a:pt x="304" y="492"/>
                  </a:cubicBezTo>
                  <a:cubicBezTo>
                    <a:pt x="310" y="498"/>
                    <a:pt x="321" y="497"/>
                    <a:pt x="328" y="490"/>
                  </a:cubicBezTo>
                  <a:lnTo>
                    <a:pt x="470" y="348"/>
                  </a:lnTo>
                  <a:close/>
                  <a:moveTo>
                    <a:pt x="315" y="479"/>
                  </a:moveTo>
                  <a:cubicBezTo>
                    <a:pt x="19" y="183"/>
                    <a:pt x="19" y="183"/>
                    <a:pt x="19" y="183"/>
                  </a:cubicBezTo>
                  <a:cubicBezTo>
                    <a:pt x="19" y="183"/>
                    <a:pt x="20" y="182"/>
                    <a:pt x="20" y="181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439" y="356"/>
                    <a:pt x="439" y="356"/>
                    <a:pt x="439" y="356"/>
                  </a:cubicBezTo>
                  <a:cubicBezTo>
                    <a:pt x="317" y="478"/>
                    <a:pt x="317" y="478"/>
                    <a:pt x="317" y="478"/>
                  </a:cubicBezTo>
                  <a:cubicBezTo>
                    <a:pt x="316" y="478"/>
                    <a:pt x="315" y="479"/>
                    <a:pt x="315" y="479"/>
                  </a:cubicBezTo>
                  <a:close/>
                  <a:moveTo>
                    <a:pt x="197" y="30"/>
                  </a:moveTo>
                  <a:cubicBezTo>
                    <a:pt x="167" y="61"/>
                    <a:pt x="167" y="61"/>
                    <a:pt x="167" y="61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2"/>
                    <a:pt x="172" y="29"/>
                    <a:pt x="185" y="28"/>
                  </a:cubicBezTo>
                  <a:cubicBezTo>
                    <a:pt x="186" y="28"/>
                    <a:pt x="189" y="29"/>
                    <a:pt x="197" y="30"/>
                  </a:cubicBezTo>
                  <a:close/>
                  <a:moveTo>
                    <a:pt x="241" y="21"/>
                  </a:moveTo>
                  <a:cubicBezTo>
                    <a:pt x="473" y="253"/>
                    <a:pt x="473" y="253"/>
                    <a:pt x="473" y="253"/>
                  </a:cubicBezTo>
                  <a:cubicBezTo>
                    <a:pt x="476" y="256"/>
                    <a:pt x="476" y="261"/>
                    <a:pt x="473" y="264"/>
                  </a:cubicBezTo>
                  <a:cubicBezTo>
                    <a:pt x="419" y="318"/>
                    <a:pt x="419" y="318"/>
                    <a:pt x="419" y="318"/>
                  </a:cubicBezTo>
                  <a:cubicBezTo>
                    <a:pt x="399" y="298"/>
                    <a:pt x="399" y="298"/>
                    <a:pt x="399" y="298"/>
                  </a:cubicBezTo>
                  <a:cubicBezTo>
                    <a:pt x="404" y="293"/>
                    <a:pt x="404" y="286"/>
                    <a:pt x="399" y="281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17" y="99"/>
                    <a:pt x="209" y="99"/>
                    <a:pt x="205" y="10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230" y="21"/>
                    <a:pt x="230" y="21"/>
                    <a:pt x="230" y="21"/>
                  </a:cubicBezTo>
                  <a:cubicBezTo>
                    <a:pt x="233" y="18"/>
                    <a:pt x="238" y="18"/>
                    <a:pt x="241" y="21"/>
                  </a:cubicBezTo>
                  <a:close/>
                  <a:moveTo>
                    <a:pt x="420" y="78"/>
                  </a:moveTo>
                  <a:cubicBezTo>
                    <a:pt x="424" y="95"/>
                    <a:pt x="435" y="150"/>
                    <a:pt x="447" y="203"/>
                  </a:cubicBezTo>
                  <a:cubicBezTo>
                    <a:pt x="293" y="50"/>
                    <a:pt x="293" y="50"/>
                    <a:pt x="293" y="50"/>
                  </a:cubicBezTo>
                  <a:cubicBezTo>
                    <a:pt x="299" y="51"/>
                    <a:pt x="305" y="52"/>
                    <a:pt x="311" y="54"/>
                  </a:cubicBezTo>
                  <a:cubicBezTo>
                    <a:pt x="358" y="64"/>
                    <a:pt x="405" y="75"/>
                    <a:pt x="420" y="78"/>
                  </a:cubicBezTo>
                  <a:close/>
                  <a:moveTo>
                    <a:pt x="466" y="328"/>
                  </a:moveTo>
                  <a:cubicBezTo>
                    <a:pt x="465" y="328"/>
                    <a:pt x="465" y="328"/>
                    <a:pt x="465" y="328"/>
                  </a:cubicBezTo>
                  <a:cubicBezTo>
                    <a:pt x="450" y="344"/>
                    <a:pt x="450" y="344"/>
                    <a:pt x="450" y="344"/>
                  </a:cubicBezTo>
                  <a:cubicBezTo>
                    <a:pt x="434" y="328"/>
                    <a:pt x="434" y="328"/>
                    <a:pt x="434" y="328"/>
                  </a:cubicBezTo>
                  <a:cubicBezTo>
                    <a:pt x="466" y="295"/>
                    <a:pt x="466" y="295"/>
                    <a:pt x="466" y="295"/>
                  </a:cubicBezTo>
                  <a:cubicBezTo>
                    <a:pt x="469" y="307"/>
                    <a:pt x="470" y="316"/>
                    <a:pt x="471" y="319"/>
                  </a:cubicBezTo>
                  <a:cubicBezTo>
                    <a:pt x="471" y="322"/>
                    <a:pt x="467" y="327"/>
                    <a:pt x="466" y="328"/>
                  </a:cubicBezTo>
                  <a:close/>
                  <a:moveTo>
                    <a:pt x="466" y="328"/>
                  </a:moveTo>
                  <a:cubicBezTo>
                    <a:pt x="466" y="328"/>
                    <a:pt x="466" y="328"/>
                    <a:pt x="466" y="328"/>
                  </a:cubicBezTo>
                </a:path>
              </a:pathLst>
            </a:custGeom>
            <a:solidFill>
              <a:srgbClr val="DA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132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9320213" y="1543050"/>
              <a:ext cx="503238" cy="501650"/>
            </a:xfrm>
            <a:custGeom>
              <a:avLst/>
              <a:gdLst>
                <a:gd name="T0" fmla="*/ 293 w 317"/>
                <a:gd name="T1" fmla="*/ 175 h 316"/>
                <a:gd name="T2" fmla="*/ 266 w 317"/>
                <a:gd name="T3" fmla="*/ 50 h 316"/>
                <a:gd name="T4" fmla="*/ 157 w 317"/>
                <a:gd name="T5" fmla="*/ 26 h 316"/>
                <a:gd name="T6" fmla="*/ 139 w 317"/>
                <a:gd name="T7" fmla="*/ 22 h 316"/>
                <a:gd name="T8" fmla="*/ 293 w 317"/>
                <a:gd name="T9" fmla="*/ 175 h 316"/>
                <a:gd name="T10" fmla="*/ 280 w 317"/>
                <a:gd name="T11" fmla="*/ 300 h 316"/>
                <a:gd name="T12" fmla="*/ 296 w 317"/>
                <a:gd name="T13" fmla="*/ 316 h 316"/>
                <a:gd name="T14" fmla="*/ 311 w 317"/>
                <a:gd name="T15" fmla="*/ 300 h 316"/>
                <a:gd name="T16" fmla="*/ 312 w 317"/>
                <a:gd name="T17" fmla="*/ 300 h 316"/>
                <a:gd name="T18" fmla="*/ 317 w 317"/>
                <a:gd name="T19" fmla="*/ 291 h 316"/>
                <a:gd name="T20" fmla="*/ 312 w 317"/>
                <a:gd name="T21" fmla="*/ 267 h 316"/>
                <a:gd name="T22" fmla="*/ 280 w 317"/>
                <a:gd name="T23" fmla="*/ 300 h 316"/>
                <a:gd name="T24" fmla="*/ 6 w 317"/>
                <a:gd name="T25" fmla="*/ 14 h 316"/>
                <a:gd name="T26" fmla="*/ 5 w 317"/>
                <a:gd name="T27" fmla="*/ 14 h 316"/>
                <a:gd name="T28" fmla="*/ 0 w 317"/>
                <a:gd name="T29" fmla="*/ 20 h 316"/>
                <a:gd name="T30" fmla="*/ 13 w 317"/>
                <a:gd name="T31" fmla="*/ 33 h 316"/>
                <a:gd name="T32" fmla="*/ 43 w 317"/>
                <a:gd name="T33" fmla="*/ 2 h 316"/>
                <a:gd name="T34" fmla="*/ 31 w 317"/>
                <a:gd name="T35" fmla="*/ 0 h 316"/>
                <a:gd name="T36" fmla="*/ 6 w 317"/>
                <a:gd name="T37" fmla="*/ 14 h 316"/>
                <a:gd name="T38" fmla="*/ 6 w 317"/>
                <a:gd name="T39" fmla="*/ 14 h 316"/>
                <a:gd name="T40" fmla="*/ 6 w 317"/>
                <a:gd name="T41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7" h="316">
                  <a:moveTo>
                    <a:pt x="293" y="175"/>
                  </a:moveTo>
                  <a:cubicBezTo>
                    <a:pt x="281" y="122"/>
                    <a:pt x="270" y="67"/>
                    <a:pt x="266" y="50"/>
                  </a:cubicBezTo>
                  <a:cubicBezTo>
                    <a:pt x="251" y="47"/>
                    <a:pt x="204" y="36"/>
                    <a:pt x="157" y="26"/>
                  </a:cubicBezTo>
                  <a:cubicBezTo>
                    <a:pt x="151" y="24"/>
                    <a:pt x="145" y="23"/>
                    <a:pt x="139" y="22"/>
                  </a:cubicBezTo>
                  <a:lnTo>
                    <a:pt x="293" y="175"/>
                  </a:lnTo>
                  <a:close/>
                  <a:moveTo>
                    <a:pt x="280" y="300"/>
                  </a:moveTo>
                  <a:cubicBezTo>
                    <a:pt x="296" y="316"/>
                    <a:pt x="296" y="316"/>
                    <a:pt x="296" y="316"/>
                  </a:cubicBezTo>
                  <a:cubicBezTo>
                    <a:pt x="311" y="300"/>
                    <a:pt x="311" y="300"/>
                    <a:pt x="311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299"/>
                    <a:pt x="317" y="294"/>
                    <a:pt x="317" y="291"/>
                  </a:cubicBezTo>
                  <a:cubicBezTo>
                    <a:pt x="316" y="288"/>
                    <a:pt x="315" y="279"/>
                    <a:pt x="312" y="267"/>
                  </a:cubicBezTo>
                  <a:lnTo>
                    <a:pt x="280" y="300"/>
                  </a:lnTo>
                  <a:close/>
                  <a:moveTo>
                    <a:pt x="6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35" y="1"/>
                    <a:pt x="32" y="0"/>
                    <a:pt x="31" y="0"/>
                  </a:cubicBezTo>
                  <a:cubicBezTo>
                    <a:pt x="18" y="1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</a:path>
              </a:pathLst>
            </a:custGeom>
            <a:solidFill>
              <a:srgbClr val="EC9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133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9355138" y="1527175"/>
              <a:ext cx="476250" cy="476250"/>
            </a:xfrm>
            <a:custGeom>
              <a:avLst/>
              <a:gdLst>
                <a:gd name="T0" fmla="*/ 0 w 300"/>
                <a:gd name="T1" fmla="*/ 57 h 300"/>
                <a:gd name="T2" fmla="*/ 29 w 300"/>
                <a:gd name="T3" fmla="*/ 85 h 300"/>
                <a:gd name="T4" fmla="*/ 45 w 300"/>
                <a:gd name="T5" fmla="*/ 86 h 300"/>
                <a:gd name="T6" fmla="*/ 223 w 300"/>
                <a:gd name="T7" fmla="*/ 263 h 300"/>
                <a:gd name="T8" fmla="*/ 223 w 300"/>
                <a:gd name="T9" fmla="*/ 280 h 300"/>
                <a:gd name="T10" fmla="*/ 243 w 300"/>
                <a:gd name="T11" fmla="*/ 300 h 300"/>
                <a:gd name="T12" fmla="*/ 297 w 300"/>
                <a:gd name="T13" fmla="*/ 246 h 300"/>
                <a:gd name="T14" fmla="*/ 297 w 300"/>
                <a:gd name="T15" fmla="*/ 235 h 300"/>
                <a:gd name="T16" fmla="*/ 65 w 300"/>
                <a:gd name="T17" fmla="*/ 3 h 300"/>
                <a:gd name="T18" fmla="*/ 54 w 300"/>
                <a:gd name="T19" fmla="*/ 3 h 300"/>
                <a:gd name="T20" fmla="*/ 0 w 300"/>
                <a:gd name="T21" fmla="*/ 57 h 300"/>
                <a:gd name="T22" fmla="*/ 253 w 300"/>
                <a:gd name="T23" fmla="*/ 251 h 300"/>
                <a:gd name="T24" fmla="*/ 236 w 300"/>
                <a:gd name="T25" fmla="*/ 251 h 300"/>
                <a:gd name="T26" fmla="*/ 58 w 300"/>
                <a:gd name="T27" fmla="*/ 73 h 300"/>
                <a:gd name="T28" fmla="*/ 58 w 300"/>
                <a:gd name="T29" fmla="*/ 56 h 300"/>
                <a:gd name="T30" fmla="*/ 58 w 300"/>
                <a:gd name="T31" fmla="*/ 56 h 300"/>
                <a:gd name="T32" fmla="*/ 75 w 300"/>
                <a:gd name="T33" fmla="*/ 56 h 300"/>
                <a:gd name="T34" fmla="*/ 253 w 300"/>
                <a:gd name="T35" fmla="*/ 234 h 300"/>
                <a:gd name="T36" fmla="*/ 253 w 300"/>
                <a:gd name="T37" fmla="*/ 251 h 300"/>
                <a:gd name="T38" fmla="*/ 253 w 300"/>
                <a:gd name="T39" fmla="*/ 251 h 300"/>
                <a:gd name="T40" fmla="*/ 253 w 300"/>
                <a:gd name="T41" fmla="*/ 25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0" h="300">
                  <a:moveTo>
                    <a:pt x="0" y="57"/>
                  </a:moveTo>
                  <a:cubicBezTo>
                    <a:pt x="29" y="85"/>
                    <a:pt x="29" y="85"/>
                    <a:pt x="29" y="85"/>
                  </a:cubicBezTo>
                  <a:cubicBezTo>
                    <a:pt x="33" y="81"/>
                    <a:pt x="41" y="81"/>
                    <a:pt x="45" y="86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8" y="268"/>
                    <a:pt x="228" y="275"/>
                    <a:pt x="223" y="280"/>
                  </a:cubicBezTo>
                  <a:cubicBezTo>
                    <a:pt x="243" y="300"/>
                    <a:pt x="243" y="300"/>
                    <a:pt x="243" y="300"/>
                  </a:cubicBezTo>
                  <a:cubicBezTo>
                    <a:pt x="297" y="246"/>
                    <a:pt x="297" y="246"/>
                    <a:pt x="297" y="246"/>
                  </a:cubicBezTo>
                  <a:cubicBezTo>
                    <a:pt x="300" y="243"/>
                    <a:pt x="300" y="238"/>
                    <a:pt x="297" y="235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0"/>
                    <a:pt x="57" y="0"/>
                    <a:pt x="54" y="3"/>
                  </a:cubicBezTo>
                  <a:lnTo>
                    <a:pt x="0" y="57"/>
                  </a:lnTo>
                  <a:close/>
                  <a:moveTo>
                    <a:pt x="253" y="251"/>
                  </a:moveTo>
                  <a:cubicBezTo>
                    <a:pt x="248" y="255"/>
                    <a:pt x="241" y="255"/>
                    <a:pt x="236" y="251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4" y="68"/>
                    <a:pt x="54" y="61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3" y="51"/>
                    <a:pt x="70" y="51"/>
                    <a:pt x="75" y="56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7" y="238"/>
                    <a:pt x="257" y="246"/>
                    <a:pt x="253" y="251"/>
                  </a:cubicBezTo>
                  <a:close/>
                  <a:moveTo>
                    <a:pt x="253" y="251"/>
                  </a:moveTo>
                  <a:cubicBezTo>
                    <a:pt x="253" y="251"/>
                    <a:pt x="253" y="251"/>
                    <a:pt x="253" y="2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134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9440863" y="1608138"/>
              <a:ext cx="322263" cy="323850"/>
            </a:xfrm>
            <a:custGeom>
              <a:avLst/>
              <a:gdLst>
                <a:gd name="T0" fmla="*/ 199 w 203"/>
                <a:gd name="T1" fmla="*/ 200 h 204"/>
                <a:gd name="T2" fmla="*/ 199 w 203"/>
                <a:gd name="T3" fmla="*/ 183 h 204"/>
                <a:gd name="T4" fmla="*/ 21 w 203"/>
                <a:gd name="T5" fmla="*/ 5 h 204"/>
                <a:gd name="T6" fmla="*/ 4 w 203"/>
                <a:gd name="T7" fmla="*/ 5 h 204"/>
                <a:gd name="T8" fmla="*/ 4 w 203"/>
                <a:gd name="T9" fmla="*/ 5 h 204"/>
                <a:gd name="T10" fmla="*/ 4 w 203"/>
                <a:gd name="T11" fmla="*/ 22 h 204"/>
                <a:gd name="T12" fmla="*/ 182 w 203"/>
                <a:gd name="T13" fmla="*/ 200 h 204"/>
                <a:gd name="T14" fmla="*/ 199 w 203"/>
                <a:gd name="T15" fmla="*/ 200 h 204"/>
                <a:gd name="T16" fmla="*/ 199 w 203"/>
                <a:gd name="T17" fmla="*/ 200 h 204"/>
                <a:gd name="T18" fmla="*/ 199 w 203"/>
                <a:gd name="T19" fmla="*/ 20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4">
                  <a:moveTo>
                    <a:pt x="199" y="200"/>
                  </a:moveTo>
                  <a:cubicBezTo>
                    <a:pt x="203" y="195"/>
                    <a:pt x="203" y="187"/>
                    <a:pt x="199" y="183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6" y="0"/>
                    <a:pt x="9" y="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10"/>
                    <a:pt x="0" y="17"/>
                    <a:pt x="4" y="22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87" y="204"/>
                    <a:pt x="194" y="204"/>
                    <a:pt x="199" y="200"/>
                  </a:cubicBezTo>
                  <a:close/>
                  <a:moveTo>
                    <a:pt x="199" y="200"/>
                  </a:moveTo>
                  <a:cubicBezTo>
                    <a:pt x="199" y="200"/>
                    <a:pt x="199" y="200"/>
                    <a:pt x="199" y="200"/>
                  </a:cubicBezTo>
                </a:path>
              </a:pathLst>
            </a:custGeom>
            <a:solidFill>
              <a:srgbClr val="DA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135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close/>
                  <a:moveTo>
                    <a:pt x="394" y="0"/>
                  </a:moveTo>
                  <a:lnTo>
                    <a:pt x="394" y="0"/>
                  </a:lnTo>
                  <a:close/>
                </a:path>
              </a:pathLst>
            </a:custGeom>
            <a:solidFill>
              <a:srgbClr val="FFD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136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moveTo>
                    <a:pt x="394" y="0"/>
                  </a:moveTo>
                  <a:lnTo>
                    <a:pt x="3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137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close/>
                  <a:moveTo>
                    <a:pt x="356" y="0"/>
                  </a:moveTo>
                  <a:lnTo>
                    <a:pt x="356" y="0"/>
                  </a:lnTo>
                  <a:close/>
                </a:path>
              </a:pathLst>
            </a:custGeom>
            <a:solidFill>
              <a:srgbClr val="FEC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138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moveTo>
                    <a:pt x="356" y="0"/>
                  </a:moveTo>
                  <a:lnTo>
                    <a:pt x="3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139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AEA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140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141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close/>
                  <a:moveTo>
                    <a:pt x="0" y="112"/>
                  </a:moveTo>
                  <a:lnTo>
                    <a:pt x="0" y="112"/>
                  </a:lnTo>
                  <a:close/>
                </a:path>
              </a:pathLst>
            </a:custGeom>
            <a:solidFill>
              <a:srgbClr val="CC9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142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moveTo>
                    <a:pt x="0" y="112"/>
                  </a:move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143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close/>
                  <a:moveTo>
                    <a:pt x="43" y="0"/>
                  </a:moveTo>
                  <a:lnTo>
                    <a:pt x="4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144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moveTo>
                    <a:pt x="43" y="0"/>
                  </a:move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145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close/>
                  <a:moveTo>
                    <a:pt x="85" y="23"/>
                  </a:moveTo>
                  <a:lnTo>
                    <a:pt x="85" y="23"/>
                  </a:lnTo>
                  <a:close/>
                </a:path>
              </a:pathLst>
            </a:custGeom>
            <a:solidFill>
              <a:srgbClr val="F0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146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moveTo>
                    <a:pt x="85" y="23"/>
                  </a:moveTo>
                  <a:lnTo>
                    <a:pt x="85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9744075" y="1862138"/>
              <a:ext cx="642938" cy="641350"/>
            </a:xfrm>
            <a:custGeom>
              <a:avLst/>
              <a:gdLst>
                <a:gd name="T0" fmla="*/ 48 w 405"/>
                <a:gd name="T1" fmla="*/ 404 h 404"/>
                <a:gd name="T2" fmla="*/ 34 w 405"/>
                <a:gd name="T3" fmla="*/ 370 h 404"/>
                <a:gd name="T4" fmla="*/ 0 w 405"/>
                <a:gd name="T5" fmla="*/ 356 h 404"/>
                <a:gd name="T6" fmla="*/ 357 w 405"/>
                <a:gd name="T7" fmla="*/ 0 h 404"/>
                <a:gd name="T8" fmla="*/ 405 w 405"/>
                <a:gd name="T9" fmla="*/ 48 h 404"/>
                <a:gd name="T10" fmla="*/ 48 w 405"/>
                <a:gd name="T11" fmla="*/ 404 h 404"/>
                <a:gd name="T12" fmla="*/ 48 w 405"/>
                <a:gd name="T13" fmla="*/ 404 h 404"/>
                <a:gd name="T14" fmla="*/ 48 w 405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1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5" y="48"/>
                    <a:pt x="405" y="48"/>
                    <a:pt x="405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EE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9820275" y="1938338"/>
              <a:ext cx="641350" cy="641350"/>
            </a:xfrm>
            <a:custGeom>
              <a:avLst/>
              <a:gdLst>
                <a:gd name="T0" fmla="*/ 48 w 404"/>
                <a:gd name="T1" fmla="*/ 404 h 404"/>
                <a:gd name="T2" fmla="*/ 34 w 404"/>
                <a:gd name="T3" fmla="*/ 370 h 404"/>
                <a:gd name="T4" fmla="*/ 0 w 404"/>
                <a:gd name="T5" fmla="*/ 356 h 404"/>
                <a:gd name="T6" fmla="*/ 357 w 404"/>
                <a:gd name="T7" fmla="*/ 0 h 404"/>
                <a:gd name="T8" fmla="*/ 404 w 404"/>
                <a:gd name="T9" fmla="*/ 48 h 404"/>
                <a:gd name="T10" fmla="*/ 48 w 404"/>
                <a:gd name="T11" fmla="*/ 404 h 404"/>
                <a:gd name="T12" fmla="*/ 48 w 404"/>
                <a:gd name="T13" fmla="*/ 404 h 404"/>
                <a:gd name="T14" fmla="*/ 48 w 404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0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9896475" y="2014538"/>
              <a:ext cx="641350" cy="641350"/>
            </a:xfrm>
            <a:custGeom>
              <a:avLst/>
              <a:gdLst>
                <a:gd name="T0" fmla="*/ 48 w 404"/>
                <a:gd name="T1" fmla="*/ 403 h 403"/>
                <a:gd name="T2" fmla="*/ 34 w 404"/>
                <a:gd name="T3" fmla="*/ 370 h 403"/>
                <a:gd name="T4" fmla="*/ 0 w 404"/>
                <a:gd name="T5" fmla="*/ 356 h 403"/>
                <a:gd name="T6" fmla="*/ 356 w 404"/>
                <a:gd name="T7" fmla="*/ 0 h 403"/>
                <a:gd name="T8" fmla="*/ 404 w 404"/>
                <a:gd name="T9" fmla="*/ 48 h 403"/>
                <a:gd name="T10" fmla="*/ 48 w 404"/>
                <a:gd name="T11" fmla="*/ 403 h 403"/>
                <a:gd name="T12" fmla="*/ 48 w 404"/>
                <a:gd name="T13" fmla="*/ 403 h 403"/>
                <a:gd name="T14" fmla="*/ 48 w 404"/>
                <a:gd name="T15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3">
                  <a:moveTo>
                    <a:pt x="48" y="403"/>
                  </a:moveTo>
                  <a:cubicBezTo>
                    <a:pt x="48" y="403"/>
                    <a:pt x="46" y="382"/>
                    <a:pt x="34" y="370"/>
                  </a:cubicBezTo>
                  <a:cubicBezTo>
                    <a:pt x="21" y="357"/>
                    <a:pt x="0" y="356"/>
                    <a:pt x="0" y="356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3"/>
                  </a:lnTo>
                  <a:close/>
                  <a:moveTo>
                    <a:pt x="48" y="403"/>
                  </a:moveTo>
                  <a:cubicBezTo>
                    <a:pt x="48" y="403"/>
                    <a:pt x="48" y="403"/>
                    <a:pt x="48" y="403"/>
                  </a:cubicBezTo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close/>
                </a:path>
              </a:pathLst>
            </a:custGeom>
            <a:solidFill>
              <a:srgbClr val="635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moveTo>
                    <a:pt x="27" y="0"/>
                  </a:move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10310813" y="1744663"/>
              <a:ext cx="346075" cy="346075"/>
            </a:xfrm>
            <a:custGeom>
              <a:avLst/>
              <a:gdLst>
                <a:gd name="T0" fmla="*/ 143 w 218"/>
                <a:gd name="T1" fmla="*/ 218 h 218"/>
                <a:gd name="T2" fmla="*/ 0 w 218"/>
                <a:gd name="T3" fmla="*/ 74 h 218"/>
                <a:gd name="T4" fmla="*/ 34 w 218"/>
                <a:gd name="T5" fmla="*/ 40 h 218"/>
                <a:gd name="T6" fmla="*/ 178 w 218"/>
                <a:gd name="T7" fmla="*/ 40 h 218"/>
                <a:gd name="T8" fmla="*/ 178 w 218"/>
                <a:gd name="T9" fmla="*/ 183 h 218"/>
                <a:gd name="T10" fmla="*/ 143 w 218"/>
                <a:gd name="T11" fmla="*/ 218 h 218"/>
                <a:gd name="T12" fmla="*/ 143 w 218"/>
                <a:gd name="T13" fmla="*/ 218 h 218"/>
                <a:gd name="T14" fmla="*/ 143 w 218"/>
                <a:gd name="T1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8">
                  <a:moveTo>
                    <a:pt x="143" y="218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74" y="0"/>
                    <a:pt x="138" y="0"/>
                    <a:pt x="178" y="40"/>
                  </a:cubicBezTo>
                  <a:cubicBezTo>
                    <a:pt x="218" y="79"/>
                    <a:pt x="217" y="144"/>
                    <a:pt x="178" y="183"/>
                  </a:cubicBezTo>
                  <a:lnTo>
                    <a:pt x="143" y="218"/>
                  </a:lnTo>
                  <a:close/>
                  <a:moveTo>
                    <a:pt x="143" y="218"/>
                  </a:moveTo>
                  <a:cubicBezTo>
                    <a:pt x="143" y="218"/>
                    <a:pt x="143" y="218"/>
                    <a:pt x="143" y="218"/>
                  </a:cubicBezTo>
                </a:path>
              </a:pathLst>
            </a:custGeom>
            <a:solidFill>
              <a:srgbClr val="E57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close/>
                  <a:moveTo>
                    <a:pt x="22" y="0"/>
                  </a:moveTo>
                  <a:lnTo>
                    <a:pt x="22" y="0"/>
                  </a:ln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moveTo>
                    <a:pt x="22" y="0"/>
                  </a:move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2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156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157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158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159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10594975" y="1863725"/>
              <a:ext cx="30163" cy="96837"/>
            </a:xfrm>
            <a:custGeom>
              <a:avLst/>
              <a:gdLst>
                <a:gd name="T0" fmla="*/ 8 w 19"/>
                <a:gd name="T1" fmla="*/ 30 h 61"/>
                <a:gd name="T2" fmla="*/ 8 w 19"/>
                <a:gd name="T3" fmla="*/ 60 h 61"/>
                <a:gd name="T4" fmla="*/ 18 w 19"/>
                <a:gd name="T5" fmla="*/ 29 h 61"/>
                <a:gd name="T6" fmla="*/ 3 w 19"/>
                <a:gd name="T7" fmla="*/ 1 h 61"/>
                <a:gd name="T8" fmla="*/ 8 w 19"/>
                <a:gd name="T9" fmla="*/ 30 h 61"/>
                <a:gd name="T10" fmla="*/ 8 w 19"/>
                <a:gd name="T11" fmla="*/ 30 h 61"/>
                <a:gd name="T12" fmla="*/ 8 w 1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1">
                  <a:moveTo>
                    <a:pt x="8" y="30"/>
                  </a:moveTo>
                  <a:cubicBezTo>
                    <a:pt x="9" y="47"/>
                    <a:pt x="5" y="61"/>
                    <a:pt x="8" y="60"/>
                  </a:cubicBezTo>
                  <a:cubicBezTo>
                    <a:pt x="11" y="60"/>
                    <a:pt x="19" y="46"/>
                    <a:pt x="18" y="29"/>
                  </a:cubicBezTo>
                  <a:cubicBezTo>
                    <a:pt x="16" y="13"/>
                    <a:pt x="5" y="0"/>
                    <a:pt x="3" y="1"/>
                  </a:cubicBezTo>
                  <a:cubicBezTo>
                    <a:pt x="0" y="1"/>
                    <a:pt x="6" y="14"/>
                    <a:pt x="8" y="30"/>
                  </a:cubicBezTo>
                  <a:close/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160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close/>
                  <a:moveTo>
                    <a:pt x="55" y="62"/>
                  </a:moveTo>
                  <a:lnTo>
                    <a:pt x="55" y="62"/>
                  </a:lnTo>
                  <a:close/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161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moveTo>
                    <a:pt x="55" y="62"/>
                  </a:moveTo>
                  <a:lnTo>
                    <a:pt x="55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162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close/>
                  <a:moveTo>
                    <a:pt x="54" y="55"/>
                  </a:moveTo>
                  <a:lnTo>
                    <a:pt x="54" y="55"/>
                  </a:lnTo>
                  <a:close/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Freeform 163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moveTo>
                    <a:pt x="54" y="55"/>
                  </a:moveTo>
                  <a:lnTo>
                    <a:pt x="54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164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close/>
                  <a:moveTo>
                    <a:pt x="55" y="48"/>
                  </a:moveTo>
                  <a:lnTo>
                    <a:pt x="55" y="48"/>
                  </a:lnTo>
                  <a:close/>
                </a:path>
              </a:pathLst>
            </a:custGeom>
            <a:solidFill>
              <a:srgbClr val="E2A7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165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moveTo>
                    <a:pt x="55" y="48"/>
                  </a:moveTo>
                  <a:lnTo>
                    <a:pt x="55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166"/>
            <p:cNvSpPr/>
            <p:nvPr>
              <p:custDataLst>
                <p:tags r:id="rId118"/>
              </p:custDataLst>
            </p:nvPr>
          </p:nvSpPr>
          <p:spPr bwMode="auto">
            <a:xfrm>
              <a:off x="10355263" y="3452813"/>
              <a:ext cx="760413" cy="763587"/>
            </a:xfrm>
            <a:custGeom>
              <a:avLst/>
              <a:gdLst>
                <a:gd name="T0" fmla="*/ 479 w 479"/>
                <a:gd name="T1" fmla="*/ 283 h 481"/>
                <a:gd name="T2" fmla="*/ 298 w 479"/>
                <a:gd name="T3" fmla="*/ 481 h 481"/>
                <a:gd name="T4" fmla="*/ 0 w 479"/>
                <a:gd name="T5" fmla="*/ 193 h 481"/>
                <a:gd name="T6" fmla="*/ 5 w 479"/>
                <a:gd name="T7" fmla="*/ 12 h 481"/>
                <a:gd name="T8" fmla="*/ 199 w 479"/>
                <a:gd name="T9" fmla="*/ 0 h 481"/>
                <a:gd name="T10" fmla="*/ 479 w 479"/>
                <a:gd name="T11" fmla="*/ 283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481">
                  <a:moveTo>
                    <a:pt x="479" y="283"/>
                  </a:moveTo>
                  <a:lnTo>
                    <a:pt x="298" y="481"/>
                  </a:lnTo>
                  <a:lnTo>
                    <a:pt x="0" y="193"/>
                  </a:lnTo>
                  <a:lnTo>
                    <a:pt x="5" y="12"/>
                  </a:lnTo>
                  <a:lnTo>
                    <a:pt x="199" y="0"/>
                  </a:lnTo>
                  <a:lnTo>
                    <a:pt x="479" y="28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167"/>
            <p:cNvSpPr>
              <a:spLocks noChangeArrowheads="1"/>
            </p:cNvSpPr>
            <p:nvPr>
              <p:custDataLst>
                <p:tags r:id="rId119"/>
              </p:custDataLst>
            </p:nvPr>
          </p:nvSpPr>
          <p:spPr bwMode="auto">
            <a:xfrm>
              <a:off x="10445750" y="3527425"/>
              <a:ext cx="149225" cy="150812"/>
            </a:xfrm>
            <a:prstGeom prst="ellipse">
              <a:avLst/>
            </a:prstGeom>
            <a:solidFill>
              <a:srgbClr val="7DC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168"/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10490200" y="3568700"/>
              <a:ext cx="66675" cy="68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169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9779000" y="2852738"/>
              <a:ext cx="841375" cy="862012"/>
            </a:xfrm>
            <a:custGeom>
              <a:avLst/>
              <a:gdLst>
                <a:gd name="T0" fmla="*/ 0 w 530"/>
                <a:gd name="T1" fmla="*/ 265 h 543"/>
                <a:gd name="T2" fmla="*/ 132 w 530"/>
                <a:gd name="T3" fmla="*/ 495 h 543"/>
                <a:gd name="T4" fmla="*/ 398 w 530"/>
                <a:gd name="T5" fmla="*/ 495 h 543"/>
                <a:gd name="T6" fmla="*/ 530 w 530"/>
                <a:gd name="T7" fmla="*/ 265 h 543"/>
                <a:gd name="T8" fmla="*/ 265 w 530"/>
                <a:gd name="T9" fmla="*/ 0 h 543"/>
                <a:gd name="T10" fmla="*/ 0 w 530"/>
                <a:gd name="T11" fmla="*/ 265 h 543"/>
                <a:gd name="T12" fmla="*/ 0 w 530"/>
                <a:gd name="T13" fmla="*/ 265 h 543"/>
                <a:gd name="T14" fmla="*/ 0 w 530"/>
                <a:gd name="T15" fmla="*/ 265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0" h="543">
                  <a:moveTo>
                    <a:pt x="0" y="265"/>
                  </a:moveTo>
                  <a:cubicBezTo>
                    <a:pt x="0" y="360"/>
                    <a:pt x="50" y="448"/>
                    <a:pt x="132" y="495"/>
                  </a:cubicBezTo>
                  <a:cubicBezTo>
                    <a:pt x="214" y="543"/>
                    <a:pt x="316" y="543"/>
                    <a:pt x="398" y="495"/>
                  </a:cubicBezTo>
                  <a:cubicBezTo>
                    <a:pt x="480" y="448"/>
                    <a:pt x="530" y="360"/>
                    <a:pt x="530" y="265"/>
                  </a:cubicBezTo>
                  <a:cubicBezTo>
                    <a:pt x="530" y="119"/>
                    <a:pt x="412" y="0"/>
                    <a:pt x="265" y="0"/>
                  </a:cubicBezTo>
                  <a:cubicBezTo>
                    <a:pt x="119" y="0"/>
                    <a:pt x="0" y="119"/>
                    <a:pt x="0" y="265"/>
                  </a:cubicBezTo>
                  <a:close/>
                  <a:moveTo>
                    <a:pt x="0" y="265"/>
                  </a:moveTo>
                  <a:cubicBezTo>
                    <a:pt x="0" y="265"/>
                    <a:pt x="0" y="265"/>
                    <a:pt x="0" y="265"/>
                  </a:cubicBezTo>
                </a:path>
              </a:pathLst>
            </a:custGeom>
            <a:solidFill>
              <a:srgbClr val="98C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170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Freeform 171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10117138" y="3190875"/>
              <a:ext cx="166688" cy="166687"/>
            </a:xfrm>
            <a:custGeom>
              <a:avLst/>
              <a:gdLst>
                <a:gd name="T0" fmla="*/ 0 w 105"/>
                <a:gd name="T1" fmla="*/ 52 h 105"/>
                <a:gd name="T2" fmla="*/ 52 w 105"/>
                <a:gd name="T3" fmla="*/ 105 h 105"/>
                <a:gd name="T4" fmla="*/ 105 w 105"/>
                <a:gd name="T5" fmla="*/ 52 h 105"/>
                <a:gd name="T6" fmla="*/ 52 w 105"/>
                <a:gd name="T7" fmla="*/ 0 h 105"/>
                <a:gd name="T8" fmla="*/ 0 w 105"/>
                <a:gd name="T9" fmla="*/ 52 h 105"/>
                <a:gd name="T10" fmla="*/ 0 w 105"/>
                <a:gd name="T11" fmla="*/ 52 h 105"/>
                <a:gd name="T12" fmla="*/ 0 w 105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5">
                  <a:moveTo>
                    <a:pt x="0" y="52"/>
                  </a:move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5" y="81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172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10093325" y="3168650"/>
              <a:ext cx="212725" cy="211137"/>
            </a:xfrm>
            <a:custGeom>
              <a:avLst/>
              <a:gdLst>
                <a:gd name="T0" fmla="*/ 67 w 134"/>
                <a:gd name="T1" fmla="*/ 133 h 133"/>
                <a:gd name="T2" fmla="*/ 0 w 134"/>
                <a:gd name="T3" fmla="*/ 66 h 133"/>
                <a:gd name="T4" fmla="*/ 67 w 134"/>
                <a:gd name="T5" fmla="*/ 0 h 133"/>
                <a:gd name="T6" fmla="*/ 134 w 134"/>
                <a:gd name="T7" fmla="*/ 66 h 133"/>
                <a:gd name="T8" fmla="*/ 67 w 134"/>
                <a:gd name="T9" fmla="*/ 133 h 133"/>
                <a:gd name="T10" fmla="*/ 67 w 134"/>
                <a:gd name="T11" fmla="*/ 28 h 133"/>
                <a:gd name="T12" fmla="*/ 67 w 134"/>
                <a:gd name="T13" fmla="*/ 28 h 133"/>
                <a:gd name="T14" fmla="*/ 67 w 134"/>
                <a:gd name="T15" fmla="*/ 28 h 133"/>
                <a:gd name="T16" fmla="*/ 67 w 134"/>
                <a:gd name="T17" fmla="*/ 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04" y="0"/>
                    <a:pt x="134" y="30"/>
                    <a:pt x="134" y="66"/>
                  </a:cubicBezTo>
                  <a:cubicBezTo>
                    <a:pt x="134" y="103"/>
                    <a:pt x="104" y="133"/>
                    <a:pt x="67" y="133"/>
                  </a:cubicBezTo>
                  <a:close/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173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10229850" y="2908300"/>
              <a:ext cx="304800" cy="322262"/>
            </a:xfrm>
            <a:custGeom>
              <a:avLst/>
              <a:gdLst>
                <a:gd name="T0" fmla="*/ 42 w 192"/>
                <a:gd name="T1" fmla="*/ 203 h 203"/>
                <a:gd name="T2" fmla="*/ 192 w 192"/>
                <a:gd name="T3" fmla="*/ 61 h 203"/>
                <a:gd name="T4" fmla="*/ 103 w 192"/>
                <a:gd name="T5" fmla="*/ 0 h 203"/>
                <a:gd name="T6" fmla="*/ 0 w 192"/>
                <a:gd name="T7" fmla="*/ 166 h 203"/>
                <a:gd name="T8" fmla="*/ 42 w 192"/>
                <a:gd name="T9" fmla="*/ 203 h 203"/>
                <a:gd name="T10" fmla="*/ 42 w 192"/>
                <a:gd name="T11" fmla="*/ 203 h 203"/>
                <a:gd name="T12" fmla="*/ 42 w 192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42" y="203"/>
                  </a:moveTo>
                  <a:cubicBezTo>
                    <a:pt x="192" y="61"/>
                    <a:pt x="192" y="61"/>
                    <a:pt x="192" y="61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24" y="173"/>
                    <a:pt x="35" y="189"/>
                    <a:pt x="42" y="203"/>
                  </a:cubicBezTo>
                  <a:close/>
                  <a:moveTo>
                    <a:pt x="42" y="203"/>
                  </a:moveTo>
                  <a:cubicBezTo>
                    <a:pt x="42" y="203"/>
                    <a:pt x="42" y="203"/>
                    <a:pt x="42" y="203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174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10194925" y="2859088"/>
              <a:ext cx="198438" cy="312737"/>
            </a:xfrm>
            <a:custGeom>
              <a:avLst/>
              <a:gdLst>
                <a:gd name="T0" fmla="*/ 3 w 125"/>
                <a:gd name="T1" fmla="*/ 195 h 197"/>
                <a:gd name="T2" fmla="*/ 22 w 125"/>
                <a:gd name="T3" fmla="*/ 197 h 197"/>
                <a:gd name="T4" fmla="*/ 125 w 125"/>
                <a:gd name="T5" fmla="*/ 31 h 197"/>
                <a:gd name="T6" fmla="*/ 66 w 125"/>
                <a:gd name="T7" fmla="*/ 0 h 197"/>
                <a:gd name="T8" fmla="*/ 3 w 125"/>
                <a:gd name="T9" fmla="*/ 196 h 197"/>
                <a:gd name="T10" fmla="*/ 3 w 125"/>
                <a:gd name="T11" fmla="*/ 195 h 197"/>
                <a:gd name="T12" fmla="*/ 3 w 125"/>
                <a:gd name="T13" fmla="*/ 195 h 197"/>
                <a:gd name="T14" fmla="*/ 3 w 125"/>
                <a:gd name="T15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7">
                  <a:moveTo>
                    <a:pt x="3" y="195"/>
                  </a:moveTo>
                  <a:cubicBezTo>
                    <a:pt x="10" y="195"/>
                    <a:pt x="16" y="196"/>
                    <a:pt x="22" y="197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6" y="195"/>
                    <a:pt x="0" y="195"/>
                    <a:pt x="3" y="195"/>
                  </a:cubicBezTo>
                  <a:close/>
                  <a:moveTo>
                    <a:pt x="3" y="195"/>
                  </a:moveTo>
                  <a:cubicBezTo>
                    <a:pt x="3" y="195"/>
                    <a:pt x="3" y="195"/>
                    <a:pt x="3" y="1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Freeform 175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9866313" y="3319463"/>
              <a:ext cx="304800" cy="322262"/>
            </a:xfrm>
            <a:custGeom>
              <a:avLst/>
              <a:gdLst>
                <a:gd name="T0" fmla="*/ 150 w 192"/>
                <a:gd name="T1" fmla="*/ 0 h 203"/>
                <a:gd name="T2" fmla="*/ 0 w 192"/>
                <a:gd name="T3" fmla="*/ 143 h 203"/>
                <a:gd name="T4" fmla="*/ 89 w 192"/>
                <a:gd name="T5" fmla="*/ 203 h 203"/>
                <a:gd name="T6" fmla="*/ 192 w 192"/>
                <a:gd name="T7" fmla="*/ 36 h 203"/>
                <a:gd name="T8" fmla="*/ 150 w 192"/>
                <a:gd name="T9" fmla="*/ 0 h 203"/>
                <a:gd name="T10" fmla="*/ 150 w 192"/>
                <a:gd name="T11" fmla="*/ 0 h 203"/>
                <a:gd name="T12" fmla="*/ 150 w 192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15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68" y="30"/>
                    <a:pt x="157" y="14"/>
                    <a:pt x="150" y="0"/>
                  </a:cubicBezTo>
                  <a:close/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176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10007600" y="3376613"/>
              <a:ext cx="198438" cy="314325"/>
            </a:xfrm>
            <a:custGeom>
              <a:avLst/>
              <a:gdLst>
                <a:gd name="T0" fmla="*/ 122 w 125"/>
                <a:gd name="T1" fmla="*/ 3 h 198"/>
                <a:gd name="T2" fmla="*/ 103 w 125"/>
                <a:gd name="T3" fmla="*/ 0 h 198"/>
                <a:gd name="T4" fmla="*/ 0 w 125"/>
                <a:gd name="T5" fmla="*/ 167 h 198"/>
                <a:gd name="T6" fmla="*/ 60 w 125"/>
                <a:gd name="T7" fmla="*/ 198 h 198"/>
                <a:gd name="T8" fmla="*/ 122 w 125"/>
                <a:gd name="T9" fmla="*/ 2 h 198"/>
                <a:gd name="T10" fmla="*/ 122 w 125"/>
                <a:gd name="T11" fmla="*/ 3 h 198"/>
                <a:gd name="T12" fmla="*/ 122 w 125"/>
                <a:gd name="T13" fmla="*/ 3 h 198"/>
                <a:gd name="T14" fmla="*/ 122 w 125"/>
                <a:gd name="T15" fmla="*/ 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8">
                  <a:moveTo>
                    <a:pt x="122" y="3"/>
                  </a:moveTo>
                  <a:cubicBezTo>
                    <a:pt x="115" y="3"/>
                    <a:pt x="109" y="2"/>
                    <a:pt x="103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18" y="3"/>
                    <a:pt x="125" y="3"/>
                    <a:pt x="122" y="3"/>
                  </a:cubicBezTo>
                  <a:close/>
                  <a:moveTo>
                    <a:pt x="122" y="3"/>
                  </a:moveTo>
                  <a:cubicBezTo>
                    <a:pt x="122" y="3"/>
                    <a:pt x="122" y="3"/>
                    <a:pt x="12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177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Freeform 178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11031538" y="2270125"/>
              <a:ext cx="706438" cy="709612"/>
            </a:xfrm>
            <a:custGeom>
              <a:avLst/>
              <a:gdLst>
                <a:gd name="T0" fmla="*/ 224 w 445"/>
                <a:gd name="T1" fmla="*/ 0 h 446"/>
                <a:gd name="T2" fmla="*/ 311 w 445"/>
                <a:gd name="T3" fmla="*/ 18 h 446"/>
                <a:gd name="T4" fmla="*/ 381 w 445"/>
                <a:gd name="T5" fmla="*/ 66 h 446"/>
                <a:gd name="T6" fmla="*/ 428 w 445"/>
                <a:gd name="T7" fmla="*/ 137 h 446"/>
                <a:gd name="T8" fmla="*/ 445 w 445"/>
                <a:gd name="T9" fmla="*/ 223 h 446"/>
                <a:gd name="T10" fmla="*/ 428 w 445"/>
                <a:gd name="T11" fmla="*/ 304 h 446"/>
                <a:gd name="T12" fmla="*/ 386 w 445"/>
                <a:gd name="T13" fmla="*/ 370 h 446"/>
                <a:gd name="T14" fmla="*/ 376 w 445"/>
                <a:gd name="T15" fmla="*/ 390 h 446"/>
                <a:gd name="T16" fmla="*/ 384 w 445"/>
                <a:gd name="T17" fmla="*/ 405 h 446"/>
                <a:gd name="T18" fmla="*/ 430 w 445"/>
                <a:gd name="T19" fmla="*/ 420 h 446"/>
                <a:gd name="T20" fmla="*/ 410 w 445"/>
                <a:gd name="T21" fmla="*/ 429 h 446"/>
                <a:gd name="T22" fmla="*/ 332 w 445"/>
                <a:gd name="T23" fmla="*/ 442 h 446"/>
                <a:gd name="T24" fmla="*/ 289 w 445"/>
                <a:gd name="T25" fmla="*/ 445 h 446"/>
                <a:gd name="T26" fmla="*/ 255 w 445"/>
                <a:gd name="T27" fmla="*/ 445 h 446"/>
                <a:gd name="T28" fmla="*/ 227 w 445"/>
                <a:gd name="T29" fmla="*/ 444 h 446"/>
                <a:gd name="T30" fmla="*/ 203 w 445"/>
                <a:gd name="T31" fmla="*/ 441 h 446"/>
                <a:gd name="T32" fmla="*/ 123 w 445"/>
                <a:gd name="T33" fmla="*/ 418 h 446"/>
                <a:gd name="T34" fmla="*/ 58 w 445"/>
                <a:gd name="T35" fmla="*/ 369 h 446"/>
                <a:gd name="T36" fmla="*/ 16 w 445"/>
                <a:gd name="T37" fmla="*/ 301 h 446"/>
                <a:gd name="T38" fmla="*/ 1 w 445"/>
                <a:gd name="T39" fmla="*/ 219 h 446"/>
                <a:gd name="T40" fmla="*/ 19 w 445"/>
                <a:gd name="T41" fmla="*/ 133 h 446"/>
                <a:gd name="T42" fmla="*/ 67 w 445"/>
                <a:gd name="T43" fmla="*/ 63 h 446"/>
                <a:gd name="T44" fmla="*/ 138 w 445"/>
                <a:gd name="T45" fmla="*/ 17 h 446"/>
                <a:gd name="T46" fmla="*/ 224 w 445"/>
                <a:gd name="T47" fmla="*/ 0 h 446"/>
                <a:gd name="T48" fmla="*/ 126 w 445"/>
                <a:gd name="T49" fmla="*/ 222 h 446"/>
                <a:gd name="T50" fmla="*/ 117 w 445"/>
                <a:gd name="T51" fmla="*/ 200 h 446"/>
                <a:gd name="T52" fmla="*/ 95 w 445"/>
                <a:gd name="T53" fmla="*/ 191 h 446"/>
                <a:gd name="T54" fmla="*/ 72 w 445"/>
                <a:gd name="T55" fmla="*/ 200 h 446"/>
                <a:gd name="T56" fmla="*/ 63 w 445"/>
                <a:gd name="T57" fmla="*/ 222 h 446"/>
                <a:gd name="T58" fmla="*/ 72 w 445"/>
                <a:gd name="T59" fmla="*/ 245 h 446"/>
                <a:gd name="T60" fmla="*/ 95 w 445"/>
                <a:gd name="T61" fmla="*/ 254 h 446"/>
                <a:gd name="T62" fmla="*/ 117 w 445"/>
                <a:gd name="T63" fmla="*/ 245 h 446"/>
                <a:gd name="T64" fmla="*/ 126 w 445"/>
                <a:gd name="T65" fmla="*/ 222 h 446"/>
                <a:gd name="T66" fmla="*/ 253 w 445"/>
                <a:gd name="T67" fmla="*/ 222 h 446"/>
                <a:gd name="T68" fmla="*/ 243 w 445"/>
                <a:gd name="T69" fmla="*/ 199 h 446"/>
                <a:gd name="T70" fmla="*/ 220 w 445"/>
                <a:gd name="T71" fmla="*/ 190 h 446"/>
                <a:gd name="T72" fmla="*/ 197 w 445"/>
                <a:gd name="T73" fmla="*/ 199 h 446"/>
                <a:gd name="T74" fmla="*/ 188 w 445"/>
                <a:gd name="T75" fmla="*/ 222 h 446"/>
                <a:gd name="T76" fmla="*/ 197 w 445"/>
                <a:gd name="T77" fmla="*/ 245 h 446"/>
                <a:gd name="T78" fmla="*/ 220 w 445"/>
                <a:gd name="T79" fmla="*/ 254 h 446"/>
                <a:gd name="T80" fmla="*/ 243 w 445"/>
                <a:gd name="T81" fmla="*/ 245 h 446"/>
                <a:gd name="T82" fmla="*/ 253 w 445"/>
                <a:gd name="T83" fmla="*/ 222 h 446"/>
                <a:gd name="T84" fmla="*/ 378 w 445"/>
                <a:gd name="T85" fmla="*/ 222 h 446"/>
                <a:gd name="T86" fmla="*/ 369 w 445"/>
                <a:gd name="T87" fmla="*/ 199 h 446"/>
                <a:gd name="T88" fmla="*/ 346 w 445"/>
                <a:gd name="T89" fmla="*/ 190 h 446"/>
                <a:gd name="T90" fmla="*/ 323 w 445"/>
                <a:gd name="T91" fmla="*/ 199 h 446"/>
                <a:gd name="T92" fmla="*/ 314 w 445"/>
                <a:gd name="T93" fmla="*/ 222 h 446"/>
                <a:gd name="T94" fmla="*/ 323 w 445"/>
                <a:gd name="T95" fmla="*/ 244 h 446"/>
                <a:gd name="T96" fmla="*/ 346 w 445"/>
                <a:gd name="T97" fmla="*/ 254 h 446"/>
                <a:gd name="T98" fmla="*/ 369 w 445"/>
                <a:gd name="T99" fmla="*/ 244 h 446"/>
                <a:gd name="T100" fmla="*/ 378 w 445"/>
                <a:gd name="T101" fmla="*/ 222 h 446"/>
                <a:gd name="T102" fmla="*/ 378 w 445"/>
                <a:gd name="T103" fmla="*/ 222 h 446"/>
                <a:gd name="T104" fmla="*/ 378 w 445"/>
                <a:gd name="T105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6">
                  <a:moveTo>
                    <a:pt x="224" y="0"/>
                  </a:moveTo>
                  <a:cubicBezTo>
                    <a:pt x="255" y="0"/>
                    <a:pt x="284" y="6"/>
                    <a:pt x="311" y="18"/>
                  </a:cubicBezTo>
                  <a:cubicBezTo>
                    <a:pt x="338" y="30"/>
                    <a:pt x="361" y="46"/>
                    <a:pt x="381" y="66"/>
                  </a:cubicBezTo>
                  <a:cubicBezTo>
                    <a:pt x="401" y="86"/>
                    <a:pt x="416" y="110"/>
                    <a:pt x="428" y="137"/>
                  </a:cubicBezTo>
                  <a:cubicBezTo>
                    <a:pt x="439" y="164"/>
                    <a:pt x="445" y="193"/>
                    <a:pt x="445" y="223"/>
                  </a:cubicBezTo>
                  <a:cubicBezTo>
                    <a:pt x="444" y="252"/>
                    <a:pt x="438" y="279"/>
                    <a:pt x="428" y="304"/>
                  </a:cubicBezTo>
                  <a:cubicBezTo>
                    <a:pt x="417" y="329"/>
                    <a:pt x="403" y="351"/>
                    <a:pt x="386" y="370"/>
                  </a:cubicBezTo>
                  <a:cubicBezTo>
                    <a:pt x="381" y="376"/>
                    <a:pt x="377" y="383"/>
                    <a:pt x="376" y="390"/>
                  </a:cubicBezTo>
                  <a:cubicBezTo>
                    <a:pt x="375" y="396"/>
                    <a:pt x="378" y="402"/>
                    <a:pt x="384" y="405"/>
                  </a:cubicBezTo>
                  <a:cubicBezTo>
                    <a:pt x="397" y="412"/>
                    <a:pt x="413" y="417"/>
                    <a:pt x="430" y="420"/>
                  </a:cubicBezTo>
                  <a:cubicBezTo>
                    <a:pt x="434" y="421"/>
                    <a:pt x="427" y="424"/>
                    <a:pt x="410" y="429"/>
                  </a:cubicBezTo>
                  <a:cubicBezTo>
                    <a:pt x="393" y="435"/>
                    <a:pt x="367" y="439"/>
                    <a:pt x="332" y="442"/>
                  </a:cubicBezTo>
                  <a:cubicBezTo>
                    <a:pt x="316" y="444"/>
                    <a:pt x="302" y="445"/>
                    <a:pt x="289" y="445"/>
                  </a:cubicBezTo>
                  <a:cubicBezTo>
                    <a:pt x="277" y="446"/>
                    <a:pt x="265" y="446"/>
                    <a:pt x="255" y="445"/>
                  </a:cubicBezTo>
                  <a:cubicBezTo>
                    <a:pt x="245" y="445"/>
                    <a:pt x="235" y="445"/>
                    <a:pt x="227" y="444"/>
                  </a:cubicBezTo>
                  <a:cubicBezTo>
                    <a:pt x="218" y="443"/>
                    <a:pt x="211" y="442"/>
                    <a:pt x="203" y="441"/>
                  </a:cubicBezTo>
                  <a:cubicBezTo>
                    <a:pt x="175" y="438"/>
                    <a:pt x="148" y="430"/>
                    <a:pt x="123" y="418"/>
                  </a:cubicBezTo>
                  <a:cubicBezTo>
                    <a:pt x="98" y="405"/>
                    <a:pt x="77" y="389"/>
                    <a:pt x="58" y="369"/>
                  </a:cubicBezTo>
                  <a:cubicBezTo>
                    <a:pt x="40" y="349"/>
                    <a:pt x="26" y="327"/>
                    <a:pt x="16" y="301"/>
                  </a:cubicBezTo>
                  <a:cubicBezTo>
                    <a:pt x="5" y="275"/>
                    <a:pt x="0" y="248"/>
                    <a:pt x="1" y="219"/>
                  </a:cubicBezTo>
                  <a:cubicBezTo>
                    <a:pt x="1" y="189"/>
                    <a:pt x="7" y="160"/>
                    <a:pt x="19" y="133"/>
                  </a:cubicBezTo>
                  <a:cubicBezTo>
                    <a:pt x="31" y="106"/>
                    <a:pt x="47" y="83"/>
                    <a:pt x="67" y="63"/>
                  </a:cubicBezTo>
                  <a:cubicBezTo>
                    <a:pt x="87" y="44"/>
                    <a:pt x="111" y="28"/>
                    <a:pt x="138" y="17"/>
                  </a:cubicBezTo>
                  <a:cubicBezTo>
                    <a:pt x="165" y="5"/>
                    <a:pt x="194" y="0"/>
                    <a:pt x="224" y="0"/>
                  </a:cubicBezTo>
                  <a:close/>
                  <a:moveTo>
                    <a:pt x="126" y="222"/>
                  </a:moveTo>
                  <a:cubicBezTo>
                    <a:pt x="126" y="213"/>
                    <a:pt x="123" y="206"/>
                    <a:pt x="117" y="200"/>
                  </a:cubicBezTo>
                  <a:cubicBezTo>
                    <a:pt x="111" y="194"/>
                    <a:pt x="103" y="191"/>
                    <a:pt x="95" y="191"/>
                  </a:cubicBezTo>
                  <a:cubicBezTo>
                    <a:pt x="86" y="191"/>
                    <a:pt x="78" y="194"/>
                    <a:pt x="72" y="200"/>
                  </a:cubicBezTo>
                  <a:cubicBezTo>
                    <a:pt x="66" y="206"/>
                    <a:pt x="63" y="213"/>
                    <a:pt x="63" y="222"/>
                  </a:cubicBezTo>
                  <a:cubicBezTo>
                    <a:pt x="63" y="231"/>
                    <a:pt x="66" y="238"/>
                    <a:pt x="72" y="245"/>
                  </a:cubicBezTo>
                  <a:cubicBezTo>
                    <a:pt x="78" y="251"/>
                    <a:pt x="86" y="254"/>
                    <a:pt x="95" y="254"/>
                  </a:cubicBezTo>
                  <a:cubicBezTo>
                    <a:pt x="103" y="254"/>
                    <a:pt x="111" y="251"/>
                    <a:pt x="117" y="245"/>
                  </a:cubicBezTo>
                  <a:cubicBezTo>
                    <a:pt x="123" y="238"/>
                    <a:pt x="126" y="231"/>
                    <a:pt x="126" y="222"/>
                  </a:cubicBezTo>
                  <a:close/>
                  <a:moveTo>
                    <a:pt x="253" y="222"/>
                  </a:moveTo>
                  <a:cubicBezTo>
                    <a:pt x="253" y="213"/>
                    <a:pt x="249" y="205"/>
                    <a:pt x="243" y="199"/>
                  </a:cubicBezTo>
                  <a:cubicBezTo>
                    <a:pt x="237" y="193"/>
                    <a:pt x="229" y="190"/>
                    <a:pt x="220" y="190"/>
                  </a:cubicBezTo>
                  <a:cubicBezTo>
                    <a:pt x="211" y="190"/>
                    <a:pt x="204" y="193"/>
                    <a:pt x="197" y="199"/>
                  </a:cubicBezTo>
                  <a:cubicBezTo>
                    <a:pt x="191" y="205"/>
                    <a:pt x="188" y="213"/>
                    <a:pt x="188" y="222"/>
                  </a:cubicBezTo>
                  <a:cubicBezTo>
                    <a:pt x="188" y="231"/>
                    <a:pt x="191" y="238"/>
                    <a:pt x="197" y="245"/>
                  </a:cubicBezTo>
                  <a:cubicBezTo>
                    <a:pt x="204" y="251"/>
                    <a:pt x="211" y="254"/>
                    <a:pt x="220" y="254"/>
                  </a:cubicBezTo>
                  <a:cubicBezTo>
                    <a:pt x="229" y="254"/>
                    <a:pt x="237" y="251"/>
                    <a:pt x="243" y="245"/>
                  </a:cubicBezTo>
                  <a:cubicBezTo>
                    <a:pt x="249" y="238"/>
                    <a:pt x="253" y="231"/>
                    <a:pt x="253" y="222"/>
                  </a:cubicBezTo>
                  <a:close/>
                  <a:moveTo>
                    <a:pt x="378" y="222"/>
                  </a:moveTo>
                  <a:cubicBezTo>
                    <a:pt x="378" y="213"/>
                    <a:pt x="375" y="205"/>
                    <a:pt x="369" y="199"/>
                  </a:cubicBezTo>
                  <a:cubicBezTo>
                    <a:pt x="362" y="193"/>
                    <a:pt x="355" y="190"/>
                    <a:pt x="346" y="190"/>
                  </a:cubicBezTo>
                  <a:cubicBezTo>
                    <a:pt x="337" y="190"/>
                    <a:pt x="329" y="193"/>
                    <a:pt x="323" y="199"/>
                  </a:cubicBezTo>
                  <a:cubicBezTo>
                    <a:pt x="317" y="205"/>
                    <a:pt x="314" y="213"/>
                    <a:pt x="314" y="222"/>
                  </a:cubicBezTo>
                  <a:cubicBezTo>
                    <a:pt x="314" y="230"/>
                    <a:pt x="317" y="238"/>
                    <a:pt x="323" y="244"/>
                  </a:cubicBezTo>
                  <a:cubicBezTo>
                    <a:pt x="329" y="251"/>
                    <a:pt x="337" y="254"/>
                    <a:pt x="346" y="254"/>
                  </a:cubicBezTo>
                  <a:cubicBezTo>
                    <a:pt x="355" y="254"/>
                    <a:pt x="362" y="251"/>
                    <a:pt x="369" y="244"/>
                  </a:cubicBezTo>
                  <a:cubicBezTo>
                    <a:pt x="375" y="238"/>
                    <a:pt x="378" y="230"/>
                    <a:pt x="378" y="222"/>
                  </a:cubicBezTo>
                  <a:close/>
                  <a:moveTo>
                    <a:pt x="378" y="222"/>
                  </a:moveTo>
                  <a:cubicBezTo>
                    <a:pt x="378" y="222"/>
                    <a:pt x="378" y="222"/>
                    <a:pt x="378" y="222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179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10672763" y="2073275"/>
              <a:ext cx="706438" cy="711200"/>
            </a:xfrm>
            <a:custGeom>
              <a:avLst/>
              <a:gdLst>
                <a:gd name="T0" fmla="*/ 221 w 445"/>
                <a:gd name="T1" fmla="*/ 1 h 447"/>
                <a:gd name="T2" fmla="*/ 307 w 445"/>
                <a:gd name="T3" fmla="*/ 17 h 447"/>
                <a:gd name="T4" fmla="*/ 378 w 445"/>
                <a:gd name="T5" fmla="*/ 64 h 447"/>
                <a:gd name="T6" fmla="*/ 426 w 445"/>
                <a:gd name="T7" fmla="*/ 134 h 447"/>
                <a:gd name="T8" fmla="*/ 445 w 445"/>
                <a:gd name="T9" fmla="*/ 220 h 447"/>
                <a:gd name="T10" fmla="*/ 430 w 445"/>
                <a:gd name="T11" fmla="*/ 302 h 447"/>
                <a:gd name="T12" fmla="*/ 387 w 445"/>
                <a:gd name="T13" fmla="*/ 370 h 447"/>
                <a:gd name="T14" fmla="*/ 322 w 445"/>
                <a:gd name="T15" fmla="*/ 418 h 447"/>
                <a:gd name="T16" fmla="*/ 242 w 445"/>
                <a:gd name="T17" fmla="*/ 442 h 447"/>
                <a:gd name="T18" fmla="*/ 218 w 445"/>
                <a:gd name="T19" fmla="*/ 445 h 447"/>
                <a:gd name="T20" fmla="*/ 190 w 445"/>
                <a:gd name="T21" fmla="*/ 446 h 447"/>
                <a:gd name="T22" fmla="*/ 156 w 445"/>
                <a:gd name="T23" fmla="*/ 446 h 447"/>
                <a:gd name="T24" fmla="*/ 113 w 445"/>
                <a:gd name="T25" fmla="*/ 443 h 447"/>
                <a:gd name="T26" fmla="*/ 35 w 445"/>
                <a:gd name="T27" fmla="*/ 430 h 447"/>
                <a:gd name="T28" fmla="*/ 15 w 445"/>
                <a:gd name="T29" fmla="*/ 421 h 447"/>
                <a:gd name="T30" fmla="*/ 61 w 445"/>
                <a:gd name="T31" fmla="*/ 406 h 447"/>
                <a:gd name="T32" fmla="*/ 69 w 445"/>
                <a:gd name="T33" fmla="*/ 390 h 447"/>
                <a:gd name="T34" fmla="*/ 59 w 445"/>
                <a:gd name="T35" fmla="*/ 371 h 447"/>
                <a:gd name="T36" fmla="*/ 18 w 445"/>
                <a:gd name="T37" fmla="*/ 305 h 447"/>
                <a:gd name="T38" fmla="*/ 1 w 445"/>
                <a:gd name="T39" fmla="*/ 224 h 447"/>
                <a:gd name="T40" fmla="*/ 17 w 445"/>
                <a:gd name="T41" fmla="*/ 138 h 447"/>
                <a:gd name="T42" fmla="*/ 64 w 445"/>
                <a:gd name="T43" fmla="*/ 67 h 447"/>
                <a:gd name="T44" fmla="*/ 134 w 445"/>
                <a:gd name="T45" fmla="*/ 19 h 447"/>
                <a:gd name="T46" fmla="*/ 221 w 445"/>
                <a:gd name="T47" fmla="*/ 1 h 447"/>
                <a:gd name="T48" fmla="*/ 319 w 445"/>
                <a:gd name="T49" fmla="*/ 223 h 447"/>
                <a:gd name="T50" fmla="*/ 328 w 445"/>
                <a:gd name="T51" fmla="*/ 245 h 447"/>
                <a:gd name="T52" fmla="*/ 351 w 445"/>
                <a:gd name="T53" fmla="*/ 255 h 447"/>
                <a:gd name="T54" fmla="*/ 373 w 445"/>
                <a:gd name="T55" fmla="*/ 245 h 447"/>
                <a:gd name="T56" fmla="*/ 382 w 445"/>
                <a:gd name="T57" fmla="*/ 223 h 447"/>
                <a:gd name="T58" fmla="*/ 373 w 445"/>
                <a:gd name="T59" fmla="*/ 201 h 447"/>
                <a:gd name="T60" fmla="*/ 351 w 445"/>
                <a:gd name="T61" fmla="*/ 192 h 447"/>
                <a:gd name="T62" fmla="*/ 328 w 445"/>
                <a:gd name="T63" fmla="*/ 201 h 447"/>
                <a:gd name="T64" fmla="*/ 319 w 445"/>
                <a:gd name="T65" fmla="*/ 223 h 447"/>
                <a:gd name="T66" fmla="*/ 193 w 445"/>
                <a:gd name="T67" fmla="*/ 223 h 447"/>
                <a:gd name="T68" fmla="*/ 202 w 445"/>
                <a:gd name="T69" fmla="*/ 246 h 447"/>
                <a:gd name="T70" fmla="*/ 225 w 445"/>
                <a:gd name="T71" fmla="*/ 255 h 447"/>
                <a:gd name="T72" fmla="*/ 248 w 445"/>
                <a:gd name="T73" fmla="*/ 246 h 447"/>
                <a:gd name="T74" fmla="*/ 257 w 445"/>
                <a:gd name="T75" fmla="*/ 223 h 447"/>
                <a:gd name="T76" fmla="*/ 248 w 445"/>
                <a:gd name="T77" fmla="*/ 200 h 447"/>
                <a:gd name="T78" fmla="*/ 225 w 445"/>
                <a:gd name="T79" fmla="*/ 191 h 447"/>
                <a:gd name="T80" fmla="*/ 202 w 445"/>
                <a:gd name="T81" fmla="*/ 200 h 447"/>
                <a:gd name="T82" fmla="*/ 193 w 445"/>
                <a:gd name="T83" fmla="*/ 223 h 447"/>
                <a:gd name="T84" fmla="*/ 67 w 445"/>
                <a:gd name="T85" fmla="*/ 223 h 447"/>
                <a:gd name="T86" fmla="*/ 77 w 445"/>
                <a:gd name="T87" fmla="*/ 245 h 447"/>
                <a:gd name="T88" fmla="*/ 99 w 445"/>
                <a:gd name="T89" fmla="*/ 255 h 447"/>
                <a:gd name="T90" fmla="*/ 122 w 445"/>
                <a:gd name="T91" fmla="*/ 245 h 447"/>
                <a:gd name="T92" fmla="*/ 131 w 445"/>
                <a:gd name="T93" fmla="*/ 223 h 447"/>
                <a:gd name="T94" fmla="*/ 122 w 445"/>
                <a:gd name="T95" fmla="*/ 200 h 447"/>
                <a:gd name="T96" fmla="*/ 99 w 445"/>
                <a:gd name="T97" fmla="*/ 191 h 447"/>
                <a:gd name="T98" fmla="*/ 77 w 445"/>
                <a:gd name="T99" fmla="*/ 200 h 447"/>
                <a:gd name="T100" fmla="*/ 67 w 445"/>
                <a:gd name="T101" fmla="*/ 223 h 447"/>
                <a:gd name="T102" fmla="*/ 67 w 445"/>
                <a:gd name="T103" fmla="*/ 223 h 447"/>
                <a:gd name="T104" fmla="*/ 67 w 445"/>
                <a:gd name="T105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7">
                  <a:moveTo>
                    <a:pt x="221" y="1"/>
                  </a:move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8" y="45"/>
                    <a:pt x="378" y="64"/>
                  </a:cubicBezTo>
                  <a:cubicBezTo>
                    <a:pt x="398" y="84"/>
                    <a:pt x="415" y="107"/>
                    <a:pt x="426" y="134"/>
                  </a:cubicBezTo>
                  <a:cubicBezTo>
                    <a:pt x="438" y="161"/>
                    <a:pt x="444" y="189"/>
                    <a:pt x="445" y="220"/>
                  </a:cubicBezTo>
                  <a:cubicBezTo>
                    <a:pt x="445" y="249"/>
                    <a:pt x="440" y="276"/>
                    <a:pt x="430" y="302"/>
                  </a:cubicBezTo>
                  <a:cubicBezTo>
                    <a:pt x="419" y="327"/>
                    <a:pt x="405" y="350"/>
                    <a:pt x="387" y="370"/>
                  </a:cubicBezTo>
                  <a:cubicBezTo>
                    <a:pt x="368" y="389"/>
                    <a:pt x="347" y="406"/>
                    <a:pt x="322" y="418"/>
                  </a:cubicBezTo>
                  <a:cubicBezTo>
                    <a:pt x="297" y="431"/>
                    <a:pt x="271" y="439"/>
                    <a:pt x="242" y="442"/>
                  </a:cubicBezTo>
                  <a:cubicBezTo>
                    <a:pt x="235" y="443"/>
                    <a:pt x="227" y="444"/>
                    <a:pt x="218" y="445"/>
                  </a:cubicBezTo>
                  <a:cubicBezTo>
                    <a:pt x="210" y="445"/>
                    <a:pt x="200" y="446"/>
                    <a:pt x="190" y="446"/>
                  </a:cubicBezTo>
                  <a:cubicBezTo>
                    <a:pt x="180" y="447"/>
                    <a:pt x="169" y="447"/>
                    <a:pt x="156" y="446"/>
                  </a:cubicBezTo>
                  <a:cubicBezTo>
                    <a:pt x="143" y="446"/>
                    <a:pt x="129" y="445"/>
                    <a:pt x="113" y="443"/>
                  </a:cubicBezTo>
                  <a:cubicBezTo>
                    <a:pt x="78" y="440"/>
                    <a:pt x="52" y="435"/>
                    <a:pt x="35" y="430"/>
                  </a:cubicBezTo>
                  <a:cubicBezTo>
                    <a:pt x="18" y="425"/>
                    <a:pt x="11" y="422"/>
                    <a:pt x="15" y="421"/>
                  </a:cubicBezTo>
                  <a:cubicBezTo>
                    <a:pt x="33" y="418"/>
                    <a:pt x="48" y="413"/>
                    <a:pt x="61" y="406"/>
                  </a:cubicBezTo>
                  <a:cubicBezTo>
                    <a:pt x="67" y="403"/>
                    <a:pt x="70" y="397"/>
                    <a:pt x="69" y="390"/>
                  </a:cubicBezTo>
                  <a:cubicBezTo>
                    <a:pt x="68" y="384"/>
                    <a:pt x="65" y="377"/>
                    <a:pt x="59" y="371"/>
                  </a:cubicBezTo>
                  <a:cubicBezTo>
                    <a:pt x="42" y="352"/>
                    <a:pt x="28" y="330"/>
                    <a:pt x="18" y="305"/>
                  </a:cubicBezTo>
                  <a:cubicBezTo>
                    <a:pt x="7" y="280"/>
                    <a:pt x="1" y="253"/>
                    <a:pt x="1" y="224"/>
                  </a:cubicBezTo>
                  <a:cubicBezTo>
                    <a:pt x="0" y="193"/>
                    <a:pt x="6" y="165"/>
                    <a:pt x="17" y="138"/>
                  </a:cubicBezTo>
                  <a:cubicBezTo>
                    <a:pt x="29" y="111"/>
                    <a:pt x="44" y="87"/>
                    <a:pt x="64" y="67"/>
                  </a:cubicBezTo>
                  <a:cubicBezTo>
                    <a:pt x="84" y="47"/>
                    <a:pt x="107" y="31"/>
                    <a:pt x="134" y="19"/>
                  </a:cubicBezTo>
                  <a:cubicBezTo>
                    <a:pt x="161" y="7"/>
                    <a:pt x="190" y="1"/>
                    <a:pt x="221" y="1"/>
                  </a:cubicBezTo>
                  <a:close/>
                  <a:moveTo>
                    <a:pt x="319" y="223"/>
                  </a:moveTo>
                  <a:cubicBezTo>
                    <a:pt x="319" y="232"/>
                    <a:pt x="322" y="239"/>
                    <a:pt x="328" y="245"/>
                  </a:cubicBezTo>
                  <a:cubicBezTo>
                    <a:pt x="334" y="252"/>
                    <a:pt x="342" y="255"/>
                    <a:pt x="351" y="255"/>
                  </a:cubicBezTo>
                  <a:cubicBezTo>
                    <a:pt x="359" y="255"/>
                    <a:pt x="367" y="252"/>
                    <a:pt x="373" y="245"/>
                  </a:cubicBezTo>
                  <a:cubicBezTo>
                    <a:pt x="379" y="239"/>
                    <a:pt x="382" y="232"/>
                    <a:pt x="382" y="223"/>
                  </a:cubicBezTo>
                  <a:cubicBezTo>
                    <a:pt x="382" y="214"/>
                    <a:pt x="379" y="207"/>
                    <a:pt x="373" y="201"/>
                  </a:cubicBezTo>
                  <a:cubicBezTo>
                    <a:pt x="367" y="195"/>
                    <a:pt x="359" y="192"/>
                    <a:pt x="351" y="192"/>
                  </a:cubicBezTo>
                  <a:cubicBezTo>
                    <a:pt x="342" y="192"/>
                    <a:pt x="334" y="195"/>
                    <a:pt x="328" y="201"/>
                  </a:cubicBezTo>
                  <a:cubicBezTo>
                    <a:pt x="322" y="207"/>
                    <a:pt x="319" y="214"/>
                    <a:pt x="319" y="223"/>
                  </a:cubicBezTo>
                  <a:close/>
                  <a:moveTo>
                    <a:pt x="193" y="223"/>
                  </a:moveTo>
                  <a:cubicBezTo>
                    <a:pt x="193" y="232"/>
                    <a:pt x="196" y="239"/>
                    <a:pt x="202" y="246"/>
                  </a:cubicBezTo>
                  <a:cubicBezTo>
                    <a:pt x="208" y="252"/>
                    <a:pt x="216" y="255"/>
                    <a:pt x="225" y="255"/>
                  </a:cubicBezTo>
                  <a:cubicBezTo>
                    <a:pt x="234" y="255"/>
                    <a:pt x="242" y="252"/>
                    <a:pt x="248" y="246"/>
                  </a:cubicBezTo>
                  <a:cubicBezTo>
                    <a:pt x="254" y="239"/>
                    <a:pt x="257" y="232"/>
                    <a:pt x="257" y="223"/>
                  </a:cubicBezTo>
                  <a:cubicBezTo>
                    <a:pt x="257" y="214"/>
                    <a:pt x="254" y="206"/>
                    <a:pt x="248" y="200"/>
                  </a:cubicBezTo>
                  <a:cubicBezTo>
                    <a:pt x="242" y="194"/>
                    <a:pt x="234" y="191"/>
                    <a:pt x="225" y="191"/>
                  </a:cubicBezTo>
                  <a:cubicBezTo>
                    <a:pt x="216" y="191"/>
                    <a:pt x="208" y="194"/>
                    <a:pt x="202" y="200"/>
                  </a:cubicBezTo>
                  <a:cubicBezTo>
                    <a:pt x="196" y="206"/>
                    <a:pt x="193" y="214"/>
                    <a:pt x="193" y="223"/>
                  </a:cubicBezTo>
                  <a:close/>
                  <a:moveTo>
                    <a:pt x="67" y="223"/>
                  </a:moveTo>
                  <a:cubicBezTo>
                    <a:pt x="67" y="231"/>
                    <a:pt x="70" y="239"/>
                    <a:pt x="77" y="245"/>
                  </a:cubicBezTo>
                  <a:cubicBezTo>
                    <a:pt x="83" y="252"/>
                    <a:pt x="90" y="255"/>
                    <a:pt x="99" y="255"/>
                  </a:cubicBezTo>
                  <a:cubicBezTo>
                    <a:pt x="108" y="255"/>
                    <a:pt x="116" y="252"/>
                    <a:pt x="122" y="245"/>
                  </a:cubicBezTo>
                  <a:cubicBezTo>
                    <a:pt x="128" y="239"/>
                    <a:pt x="131" y="231"/>
                    <a:pt x="131" y="223"/>
                  </a:cubicBezTo>
                  <a:cubicBezTo>
                    <a:pt x="131" y="214"/>
                    <a:pt x="128" y="206"/>
                    <a:pt x="122" y="200"/>
                  </a:cubicBezTo>
                  <a:cubicBezTo>
                    <a:pt x="116" y="194"/>
                    <a:pt x="108" y="191"/>
                    <a:pt x="99" y="191"/>
                  </a:cubicBezTo>
                  <a:cubicBezTo>
                    <a:pt x="90" y="191"/>
                    <a:pt x="83" y="194"/>
                    <a:pt x="77" y="200"/>
                  </a:cubicBezTo>
                  <a:cubicBezTo>
                    <a:pt x="70" y="206"/>
                    <a:pt x="67" y="214"/>
                    <a:pt x="67" y="223"/>
                  </a:cubicBezTo>
                  <a:close/>
                  <a:moveTo>
                    <a:pt x="67" y="223"/>
                  </a:moveTo>
                  <a:cubicBezTo>
                    <a:pt x="67" y="223"/>
                    <a:pt x="67" y="223"/>
                    <a:pt x="67" y="223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2"/>
            </p:custDataLst>
          </p:nvPr>
        </p:nvSpPr>
        <p:spPr>
          <a:xfrm>
            <a:off x="3091963" y="4083675"/>
            <a:ext cx="6008076" cy="1028699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  <p:custDataLst>
              <p:tags r:id="rId133"/>
            </p:custDataLst>
          </p:nvPr>
        </p:nvSpPr>
        <p:spPr>
          <a:xfrm>
            <a:off x="3091926" y="5191079"/>
            <a:ext cx="6008114" cy="4540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1"/>
            <p:custDataLst>
              <p:tags r:id="rId13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3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3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3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/>
          <p:cNvSpPr/>
          <p:nvPr>
            <p:custDataLst>
              <p:tags r:id="rId2"/>
            </p:custDataLst>
          </p:nvPr>
        </p:nvSpPr>
        <p:spPr>
          <a:xfrm>
            <a:off x="342997" y="444933"/>
            <a:ext cx="11506005" cy="5968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9963661" y="5230648"/>
            <a:ext cx="2151842" cy="1626498"/>
            <a:chOff x="6119813" y="1327150"/>
            <a:chExt cx="5618163" cy="4246563"/>
          </a:xfrm>
        </p:grpSpPr>
        <p:sp>
          <p:nvSpPr>
            <p:cNvPr id="8" name="Freeform 51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9231313" y="3797300"/>
              <a:ext cx="831850" cy="831850"/>
            </a:xfrm>
            <a:custGeom>
              <a:avLst/>
              <a:gdLst>
                <a:gd name="T0" fmla="*/ 0 w 524"/>
                <a:gd name="T1" fmla="*/ 262 h 524"/>
                <a:gd name="T2" fmla="*/ 262 w 524"/>
                <a:gd name="T3" fmla="*/ 524 h 524"/>
                <a:gd name="T4" fmla="*/ 524 w 524"/>
                <a:gd name="T5" fmla="*/ 262 h 524"/>
                <a:gd name="T6" fmla="*/ 262 w 524"/>
                <a:gd name="T7" fmla="*/ 0 h 524"/>
                <a:gd name="T8" fmla="*/ 0 w 524"/>
                <a:gd name="T9" fmla="*/ 262 h 524"/>
                <a:gd name="T10" fmla="*/ 0 w 524"/>
                <a:gd name="T11" fmla="*/ 262 h 524"/>
                <a:gd name="T12" fmla="*/ 0 w 524"/>
                <a:gd name="T13" fmla="*/ 26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24">
                  <a:moveTo>
                    <a:pt x="0" y="262"/>
                  </a:moveTo>
                  <a:cubicBezTo>
                    <a:pt x="0" y="407"/>
                    <a:pt x="117" y="524"/>
                    <a:pt x="262" y="524"/>
                  </a:cubicBezTo>
                  <a:cubicBezTo>
                    <a:pt x="407" y="524"/>
                    <a:pt x="524" y="407"/>
                    <a:pt x="524" y="262"/>
                  </a:cubicBezTo>
                  <a:cubicBezTo>
                    <a:pt x="524" y="117"/>
                    <a:pt x="407" y="0"/>
                    <a:pt x="262" y="0"/>
                  </a:cubicBezTo>
                  <a:cubicBezTo>
                    <a:pt x="117" y="0"/>
                    <a:pt x="0" y="117"/>
                    <a:pt x="0" y="262"/>
                  </a:cubicBezTo>
                  <a:close/>
                  <a:moveTo>
                    <a:pt x="0" y="262"/>
                  </a:moveTo>
                  <a:cubicBezTo>
                    <a:pt x="0" y="262"/>
                    <a:pt x="0" y="262"/>
                    <a:pt x="0" y="262"/>
                  </a:cubicBezTo>
                </a:path>
              </a:pathLst>
            </a:custGeom>
            <a:solidFill>
              <a:srgbClr val="AE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2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9215438" y="3860800"/>
              <a:ext cx="830263" cy="496887"/>
            </a:xfrm>
            <a:custGeom>
              <a:avLst/>
              <a:gdLst>
                <a:gd name="T0" fmla="*/ 406 w 523"/>
                <a:gd name="T1" fmla="*/ 28 h 313"/>
                <a:gd name="T2" fmla="*/ 378 w 523"/>
                <a:gd name="T3" fmla="*/ 0 h 313"/>
                <a:gd name="T4" fmla="*/ 14 w 523"/>
                <a:gd name="T5" fmla="*/ 173 h 313"/>
                <a:gd name="T6" fmla="*/ 16 w 523"/>
                <a:gd name="T7" fmla="*/ 285 h 313"/>
                <a:gd name="T8" fmla="*/ 406 w 523"/>
                <a:gd name="T9" fmla="*/ 28 h 313"/>
                <a:gd name="T10" fmla="*/ 356 w 523"/>
                <a:gd name="T11" fmla="*/ 94 h 313"/>
                <a:gd name="T12" fmla="*/ 179 w 523"/>
                <a:gd name="T13" fmla="*/ 251 h 313"/>
                <a:gd name="T14" fmla="*/ 238 w 523"/>
                <a:gd name="T15" fmla="*/ 287 h 313"/>
                <a:gd name="T16" fmla="*/ 384 w 523"/>
                <a:gd name="T17" fmla="*/ 114 h 313"/>
                <a:gd name="T18" fmla="*/ 356 w 523"/>
                <a:gd name="T19" fmla="*/ 94 h 313"/>
                <a:gd name="T20" fmla="*/ 405 w 523"/>
                <a:gd name="T21" fmla="*/ 121 h 313"/>
                <a:gd name="T22" fmla="*/ 332 w 523"/>
                <a:gd name="T23" fmla="*/ 299 h 313"/>
                <a:gd name="T24" fmla="*/ 397 w 523"/>
                <a:gd name="T25" fmla="*/ 299 h 313"/>
                <a:gd name="T26" fmla="*/ 432 w 523"/>
                <a:gd name="T27" fmla="*/ 131 h 313"/>
                <a:gd name="T28" fmla="*/ 405 w 523"/>
                <a:gd name="T29" fmla="*/ 121 h 313"/>
                <a:gd name="T30" fmla="*/ 460 w 523"/>
                <a:gd name="T31" fmla="*/ 108 h 313"/>
                <a:gd name="T32" fmla="*/ 460 w 523"/>
                <a:gd name="T33" fmla="*/ 313 h 313"/>
                <a:gd name="T34" fmla="*/ 523 w 523"/>
                <a:gd name="T35" fmla="*/ 298 h 313"/>
                <a:gd name="T36" fmla="*/ 485 w 523"/>
                <a:gd name="T37" fmla="*/ 108 h 313"/>
                <a:gd name="T38" fmla="*/ 460 w 523"/>
                <a:gd name="T39" fmla="*/ 108 h 313"/>
                <a:gd name="T40" fmla="*/ 460 w 523"/>
                <a:gd name="T41" fmla="*/ 108 h 313"/>
                <a:gd name="T42" fmla="*/ 460 w 523"/>
                <a:gd name="T43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3" h="313">
                  <a:moveTo>
                    <a:pt x="406" y="28"/>
                  </a:moveTo>
                  <a:cubicBezTo>
                    <a:pt x="378" y="0"/>
                    <a:pt x="378" y="0"/>
                    <a:pt x="378" y="0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0" y="224"/>
                    <a:pt x="16" y="285"/>
                  </a:cubicBezTo>
                  <a:cubicBezTo>
                    <a:pt x="121" y="217"/>
                    <a:pt x="333" y="76"/>
                    <a:pt x="406" y="28"/>
                  </a:cubicBezTo>
                  <a:close/>
                  <a:moveTo>
                    <a:pt x="356" y="94"/>
                  </a:moveTo>
                  <a:cubicBezTo>
                    <a:pt x="179" y="251"/>
                    <a:pt x="179" y="251"/>
                    <a:pt x="179" y="251"/>
                  </a:cubicBezTo>
                  <a:cubicBezTo>
                    <a:pt x="238" y="287"/>
                    <a:pt x="238" y="287"/>
                    <a:pt x="238" y="287"/>
                  </a:cubicBezTo>
                  <a:cubicBezTo>
                    <a:pt x="384" y="114"/>
                    <a:pt x="384" y="114"/>
                    <a:pt x="384" y="114"/>
                  </a:cubicBezTo>
                  <a:lnTo>
                    <a:pt x="356" y="94"/>
                  </a:lnTo>
                  <a:close/>
                  <a:moveTo>
                    <a:pt x="405" y="121"/>
                  </a:moveTo>
                  <a:cubicBezTo>
                    <a:pt x="332" y="299"/>
                    <a:pt x="332" y="299"/>
                    <a:pt x="332" y="299"/>
                  </a:cubicBezTo>
                  <a:cubicBezTo>
                    <a:pt x="397" y="299"/>
                    <a:pt x="397" y="299"/>
                    <a:pt x="397" y="299"/>
                  </a:cubicBezTo>
                  <a:cubicBezTo>
                    <a:pt x="432" y="131"/>
                    <a:pt x="432" y="131"/>
                    <a:pt x="432" y="131"/>
                  </a:cubicBezTo>
                  <a:lnTo>
                    <a:pt x="405" y="121"/>
                  </a:lnTo>
                  <a:close/>
                  <a:moveTo>
                    <a:pt x="460" y="108"/>
                  </a:moveTo>
                  <a:cubicBezTo>
                    <a:pt x="460" y="313"/>
                    <a:pt x="460" y="313"/>
                    <a:pt x="460" y="313"/>
                  </a:cubicBezTo>
                  <a:cubicBezTo>
                    <a:pt x="523" y="298"/>
                    <a:pt x="523" y="298"/>
                    <a:pt x="523" y="298"/>
                  </a:cubicBezTo>
                  <a:cubicBezTo>
                    <a:pt x="485" y="108"/>
                    <a:pt x="485" y="108"/>
                    <a:pt x="485" y="108"/>
                  </a:cubicBezTo>
                  <a:lnTo>
                    <a:pt x="460" y="108"/>
                  </a:lnTo>
                  <a:close/>
                  <a:moveTo>
                    <a:pt x="460" y="108"/>
                  </a:moveTo>
                  <a:cubicBezTo>
                    <a:pt x="460" y="108"/>
                    <a:pt x="460" y="108"/>
                    <a:pt x="460" y="108"/>
                  </a:cubicBezTo>
                </a:path>
              </a:pathLst>
            </a:custGeom>
            <a:solidFill>
              <a:srgbClr val="E3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53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9755188" y="3797300"/>
              <a:ext cx="290513" cy="290512"/>
            </a:xfrm>
            <a:custGeom>
              <a:avLst/>
              <a:gdLst>
                <a:gd name="T0" fmla="*/ 0 w 183"/>
                <a:gd name="T1" fmla="*/ 91 h 183"/>
                <a:gd name="T2" fmla="*/ 92 w 183"/>
                <a:gd name="T3" fmla="*/ 183 h 183"/>
                <a:gd name="T4" fmla="*/ 183 w 183"/>
                <a:gd name="T5" fmla="*/ 91 h 183"/>
                <a:gd name="T6" fmla="*/ 92 w 183"/>
                <a:gd name="T7" fmla="*/ 0 h 183"/>
                <a:gd name="T8" fmla="*/ 0 w 183"/>
                <a:gd name="T9" fmla="*/ 91 h 183"/>
                <a:gd name="T10" fmla="*/ 0 w 183"/>
                <a:gd name="T11" fmla="*/ 91 h 183"/>
                <a:gd name="T12" fmla="*/ 0 w 183"/>
                <a:gd name="T13" fmla="*/ 9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83">
                  <a:moveTo>
                    <a:pt x="0" y="91"/>
                  </a:moveTo>
                  <a:cubicBezTo>
                    <a:pt x="0" y="142"/>
                    <a:pt x="41" y="183"/>
                    <a:pt x="92" y="183"/>
                  </a:cubicBezTo>
                  <a:cubicBezTo>
                    <a:pt x="142" y="183"/>
                    <a:pt x="183" y="142"/>
                    <a:pt x="183" y="91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1"/>
                  </a:cubicBezTo>
                  <a:close/>
                  <a:moveTo>
                    <a:pt x="0" y="91"/>
                  </a:move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FFF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5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9244013" y="4102100"/>
              <a:ext cx="684213" cy="527050"/>
            </a:xfrm>
            <a:custGeom>
              <a:avLst/>
              <a:gdLst>
                <a:gd name="T0" fmla="*/ 254 w 431"/>
                <a:gd name="T1" fmla="*/ 332 h 332"/>
                <a:gd name="T2" fmla="*/ 431 w 431"/>
                <a:gd name="T3" fmla="*/ 263 h 332"/>
                <a:gd name="T4" fmla="*/ 413 w 431"/>
                <a:gd name="T5" fmla="*/ 233 h 332"/>
                <a:gd name="T6" fmla="*/ 208 w 431"/>
                <a:gd name="T7" fmla="*/ 28 h 332"/>
                <a:gd name="T8" fmla="*/ 108 w 431"/>
                <a:gd name="T9" fmla="*/ 28 h 332"/>
                <a:gd name="T10" fmla="*/ 0 w 431"/>
                <a:gd name="T11" fmla="*/ 135 h 332"/>
                <a:gd name="T12" fmla="*/ 254 w 431"/>
                <a:gd name="T13" fmla="*/ 332 h 332"/>
                <a:gd name="T14" fmla="*/ 254 w 431"/>
                <a:gd name="T15" fmla="*/ 332 h 332"/>
                <a:gd name="T16" fmla="*/ 254 w 431"/>
                <a:gd name="T1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32">
                  <a:moveTo>
                    <a:pt x="254" y="332"/>
                  </a:moveTo>
                  <a:cubicBezTo>
                    <a:pt x="322" y="332"/>
                    <a:pt x="384" y="306"/>
                    <a:pt x="431" y="263"/>
                  </a:cubicBezTo>
                  <a:cubicBezTo>
                    <a:pt x="428" y="252"/>
                    <a:pt x="422" y="242"/>
                    <a:pt x="413" y="233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180" y="0"/>
                    <a:pt x="135" y="0"/>
                    <a:pt x="108" y="28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9" y="249"/>
                    <a:pt x="132" y="332"/>
                    <a:pt x="254" y="332"/>
                  </a:cubicBezTo>
                  <a:close/>
                  <a:moveTo>
                    <a:pt x="254" y="332"/>
                  </a:moveTo>
                  <a:cubicBezTo>
                    <a:pt x="254" y="332"/>
                    <a:pt x="254" y="332"/>
                    <a:pt x="254" y="332"/>
                  </a:cubicBezTo>
                </a:path>
              </a:pathLst>
            </a:custGeom>
            <a:solidFill>
              <a:srgbClr val="66B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55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442450" y="4179888"/>
              <a:ext cx="604838" cy="449262"/>
            </a:xfrm>
            <a:custGeom>
              <a:avLst/>
              <a:gdLst>
                <a:gd name="T0" fmla="*/ 0 w 381"/>
                <a:gd name="T1" fmla="*/ 249 h 283"/>
                <a:gd name="T2" fmla="*/ 129 w 381"/>
                <a:gd name="T3" fmla="*/ 283 h 283"/>
                <a:gd name="T4" fmla="*/ 381 w 381"/>
                <a:gd name="T5" fmla="*/ 92 h 283"/>
                <a:gd name="T6" fmla="*/ 317 w 381"/>
                <a:gd name="T7" fmla="*/ 28 h 283"/>
                <a:gd name="T8" fmla="*/ 217 w 381"/>
                <a:gd name="T9" fmla="*/ 28 h 283"/>
                <a:gd name="T10" fmla="*/ 12 w 381"/>
                <a:gd name="T11" fmla="*/ 233 h 283"/>
                <a:gd name="T12" fmla="*/ 0 w 381"/>
                <a:gd name="T13" fmla="*/ 249 h 283"/>
                <a:gd name="T14" fmla="*/ 0 w 381"/>
                <a:gd name="T15" fmla="*/ 249 h 283"/>
                <a:gd name="T16" fmla="*/ 0 w 381"/>
                <a:gd name="T17" fmla="*/ 24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83">
                  <a:moveTo>
                    <a:pt x="0" y="249"/>
                  </a:moveTo>
                  <a:cubicBezTo>
                    <a:pt x="39" y="272"/>
                    <a:pt x="84" y="283"/>
                    <a:pt x="129" y="283"/>
                  </a:cubicBezTo>
                  <a:cubicBezTo>
                    <a:pt x="247" y="283"/>
                    <a:pt x="350" y="205"/>
                    <a:pt x="381" y="92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290" y="0"/>
                    <a:pt x="245" y="0"/>
                    <a:pt x="217" y="28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7" y="238"/>
                    <a:pt x="3" y="244"/>
                    <a:pt x="0" y="249"/>
                  </a:cubicBezTo>
                  <a:close/>
                  <a:moveTo>
                    <a:pt x="0" y="249"/>
                  </a:moveTo>
                  <a:cubicBezTo>
                    <a:pt x="0" y="249"/>
                    <a:pt x="0" y="249"/>
                    <a:pt x="0" y="249"/>
                  </a:cubicBezTo>
                </a:path>
              </a:pathLst>
            </a:custGeom>
            <a:solidFill>
              <a:srgbClr val="3FB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56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9321800" y="4313238"/>
              <a:ext cx="512763" cy="315912"/>
            </a:xfrm>
            <a:custGeom>
              <a:avLst/>
              <a:gdLst>
                <a:gd name="T0" fmla="*/ 205 w 323"/>
                <a:gd name="T1" fmla="*/ 199 h 199"/>
                <a:gd name="T2" fmla="*/ 323 w 323"/>
                <a:gd name="T3" fmla="*/ 171 h 199"/>
                <a:gd name="T4" fmla="*/ 183 w 323"/>
                <a:gd name="T5" fmla="*/ 32 h 199"/>
                <a:gd name="T6" fmla="*/ 69 w 323"/>
                <a:gd name="T7" fmla="*/ 32 h 199"/>
                <a:gd name="T8" fmla="*/ 0 w 323"/>
                <a:gd name="T9" fmla="*/ 101 h 199"/>
                <a:gd name="T10" fmla="*/ 205 w 323"/>
                <a:gd name="T11" fmla="*/ 199 h 199"/>
                <a:gd name="T12" fmla="*/ 205 w 323"/>
                <a:gd name="T13" fmla="*/ 199 h 199"/>
                <a:gd name="T14" fmla="*/ 205 w 323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199">
                  <a:moveTo>
                    <a:pt x="205" y="199"/>
                  </a:moveTo>
                  <a:cubicBezTo>
                    <a:pt x="246" y="199"/>
                    <a:pt x="286" y="190"/>
                    <a:pt x="323" y="171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51" y="0"/>
                    <a:pt x="100" y="0"/>
                    <a:pt x="69" y="3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0" y="163"/>
                    <a:pt x="125" y="199"/>
                    <a:pt x="205" y="199"/>
                  </a:cubicBezTo>
                  <a:close/>
                  <a:moveTo>
                    <a:pt x="205" y="199"/>
                  </a:moveTo>
                  <a:cubicBezTo>
                    <a:pt x="205" y="199"/>
                    <a:pt x="205" y="199"/>
                    <a:pt x="205" y="199"/>
                  </a:cubicBezTo>
                </a:path>
              </a:pathLst>
            </a:custGeom>
            <a:solidFill>
              <a:srgbClr val="5AA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57"/>
            <p:cNvSpPr/>
            <p:nvPr>
              <p:custDataLst>
                <p:tags r:id="rId10"/>
              </p:custDataLst>
            </p:nvPr>
          </p:nvSpPr>
          <p:spPr bwMode="auto">
            <a:xfrm>
              <a:off x="9147175" y="4262438"/>
              <a:ext cx="706438" cy="228600"/>
            </a:xfrm>
            <a:custGeom>
              <a:avLst/>
              <a:gdLst>
                <a:gd name="T0" fmla="*/ 0 w 445"/>
                <a:gd name="T1" fmla="*/ 117 h 144"/>
                <a:gd name="T2" fmla="*/ 56 w 445"/>
                <a:gd name="T3" fmla="*/ 15 h 144"/>
                <a:gd name="T4" fmla="*/ 98 w 445"/>
                <a:gd name="T5" fmla="*/ 0 h 144"/>
                <a:gd name="T6" fmla="*/ 427 w 445"/>
                <a:gd name="T7" fmla="*/ 0 h 144"/>
                <a:gd name="T8" fmla="*/ 442 w 445"/>
                <a:gd name="T9" fmla="*/ 21 h 144"/>
                <a:gd name="T10" fmla="*/ 445 w 445"/>
                <a:gd name="T11" fmla="*/ 144 h 144"/>
                <a:gd name="T12" fmla="*/ 0 w 445"/>
                <a:gd name="T13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144">
                  <a:moveTo>
                    <a:pt x="0" y="117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0"/>
                    <a:pt x="98" y="0"/>
                  </a:cubicBezTo>
                  <a:cubicBezTo>
                    <a:pt x="139" y="0"/>
                    <a:pt x="427" y="0"/>
                    <a:pt x="427" y="0"/>
                  </a:cubicBezTo>
                  <a:cubicBezTo>
                    <a:pt x="427" y="0"/>
                    <a:pt x="442" y="0"/>
                    <a:pt x="442" y="21"/>
                  </a:cubicBezTo>
                  <a:cubicBezTo>
                    <a:pt x="442" y="42"/>
                    <a:pt x="445" y="144"/>
                    <a:pt x="445" y="144"/>
                  </a:cubicBezTo>
                  <a:lnTo>
                    <a:pt x="0" y="117"/>
                  </a:ln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58"/>
            <p:cNvSpPr/>
            <p:nvPr>
              <p:custDataLst>
                <p:tags r:id="rId11"/>
              </p:custDataLst>
            </p:nvPr>
          </p:nvSpPr>
          <p:spPr bwMode="auto">
            <a:xfrm>
              <a:off x="7870825" y="4335463"/>
              <a:ext cx="1301750" cy="1238250"/>
            </a:xfrm>
            <a:custGeom>
              <a:avLst/>
              <a:gdLst>
                <a:gd name="T0" fmla="*/ 820 w 820"/>
                <a:gd name="T1" fmla="*/ 48 h 779"/>
                <a:gd name="T2" fmla="*/ 799 w 820"/>
                <a:gd name="T3" fmla="*/ 0 h 779"/>
                <a:gd name="T4" fmla="*/ 0 w 820"/>
                <a:gd name="T5" fmla="*/ 4 h 779"/>
                <a:gd name="T6" fmla="*/ 0 w 820"/>
                <a:gd name="T7" fmla="*/ 741 h 779"/>
                <a:gd name="T8" fmla="*/ 41 w 820"/>
                <a:gd name="T9" fmla="*/ 771 h 779"/>
                <a:gd name="T10" fmla="*/ 147 w 820"/>
                <a:gd name="T11" fmla="*/ 779 h 779"/>
                <a:gd name="T12" fmla="*/ 221 w 820"/>
                <a:gd name="T13" fmla="*/ 698 h 779"/>
                <a:gd name="T14" fmla="*/ 820 w 820"/>
                <a:gd name="T15" fmla="*/ 4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779">
                  <a:moveTo>
                    <a:pt x="820" y="48"/>
                  </a:moveTo>
                  <a:cubicBezTo>
                    <a:pt x="799" y="0"/>
                    <a:pt x="799" y="0"/>
                    <a:pt x="79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41"/>
                    <a:pt x="0" y="741"/>
                    <a:pt x="0" y="741"/>
                  </a:cubicBezTo>
                  <a:cubicBezTo>
                    <a:pt x="0" y="741"/>
                    <a:pt x="11" y="767"/>
                    <a:pt x="41" y="771"/>
                  </a:cubicBezTo>
                  <a:cubicBezTo>
                    <a:pt x="71" y="776"/>
                    <a:pt x="147" y="779"/>
                    <a:pt x="147" y="779"/>
                  </a:cubicBezTo>
                  <a:cubicBezTo>
                    <a:pt x="221" y="698"/>
                    <a:pt x="221" y="698"/>
                    <a:pt x="221" y="698"/>
                  </a:cubicBezTo>
                  <a:lnTo>
                    <a:pt x="820" y="48"/>
                  </a:lnTo>
                  <a:close/>
                </a:path>
              </a:pathLst>
            </a:custGeom>
            <a:solidFill>
              <a:srgbClr val="FBC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59"/>
            <p:cNvSpPr/>
            <p:nvPr>
              <p:custDataLst>
                <p:tags r:id="rId12"/>
              </p:custDataLst>
            </p:nvPr>
          </p:nvSpPr>
          <p:spPr bwMode="auto">
            <a:xfrm>
              <a:off x="7951788" y="4360863"/>
              <a:ext cx="166688" cy="1212850"/>
            </a:xfrm>
            <a:custGeom>
              <a:avLst/>
              <a:gdLst>
                <a:gd name="T0" fmla="*/ 0 w 105"/>
                <a:gd name="T1" fmla="*/ 21 h 763"/>
                <a:gd name="T2" fmla="*/ 0 w 105"/>
                <a:gd name="T3" fmla="*/ 757 h 763"/>
                <a:gd name="T4" fmla="*/ 96 w 105"/>
                <a:gd name="T5" fmla="*/ 763 h 763"/>
                <a:gd name="T6" fmla="*/ 105 w 105"/>
                <a:gd name="T7" fmla="*/ 753 h 763"/>
                <a:gd name="T8" fmla="*/ 105 w 105"/>
                <a:gd name="T9" fmla="*/ 21 h 763"/>
                <a:gd name="T10" fmla="*/ 101 w 105"/>
                <a:gd name="T11" fmla="*/ 2 h 763"/>
                <a:gd name="T12" fmla="*/ 4 w 105"/>
                <a:gd name="T13" fmla="*/ 0 h 763"/>
                <a:gd name="T14" fmla="*/ 0 w 105"/>
                <a:gd name="T15" fmla="*/ 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3">
                  <a:moveTo>
                    <a:pt x="0" y="21"/>
                  </a:moveTo>
                  <a:cubicBezTo>
                    <a:pt x="0" y="757"/>
                    <a:pt x="0" y="757"/>
                    <a:pt x="0" y="757"/>
                  </a:cubicBezTo>
                  <a:cubicBezTo>
                    <a:pt x="34" y="761"/>
                    <a:pt x="96" y="763"/>
                    <a:pt x="96" y="763"/>
                  </a:cubicBezTo>
                  <a:cubicBezTo>
                    <a:pt x="105" y="753"/>
                    <a:pt x="105" y="753"/>
                    <a:pt x="105" y="75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14"/>
                    <a:pt x="104" y="8"/>
                    <a:pt x="101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7"/>
                    <a:pt x="0" y="14"/>
                    <a:pt x="0" y="21"/>
                  </a:cubicBezTo>
                  <a:close/>
                </a:path>
              </a:pathLst>
            </a:custGeom>
            <a:solidFill>
              <a:srgbClr val="F4B4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60"/>
            <p:cNvSpPr/>
            <p:nvPr>
              <p:custDataLst>
                <p:tags r:id="rId13"/>
              </p:custDataLst>
            </p:nvPr>
          </p:nvSpPr>
          <p:spPr bwMode="auto">
            <a:xfrm>
              <a:off x="7951788" y="5489575"/>
              <a:ext cx="152400" cy="84137"/>
            </a:xfrm>
            <a:custGeom>
              <a:avLst/>
              <a:gdLst>
                <a:gd name="T0" fmla="*/ 96 w 96"/>
                <a:gd name="T1" fmla="*/ 53 h 53"/>
                <a:gd name="T2" fmla="*/ 96 w 96"/>
                <a:gd name="T3" fmla="*/ 53 h 53"/>
                <a:gd name="T4" fmla="*/ 96 w 96"/>
                <a:gd name="T5" fmla="*/ 53 h 53"/>
                <a:gd name="T6" fmla="*/ 43 w 96"/>
                <a:gd name="T7" fmla="*/ 0 h 53"/>
                <a:gd name="T8" fmla="*/ 0 w 96"/>
                <a:gd name="T9" fmla="*/ 47 h 53"/>
                <a:gd name="T10" fmla="*/ 0 w 96"/>
                <a:gd name="T11" fmla="*/ 47 h 53"/>
                <a:gd name="T12" fmla="*/ 96 w 9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3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39" y="3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4" y="51"/>
                    <a:pt x="96" y="53"/>
                    <a:pt x="96" y="5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61"/>
            <p:cNvSpPr/>
            <p:nvPr>
              <p:custDataLst>
                <p:tags r:id="rId14"/>
              </p:custDataLst>
            </p:nvPr>
          </p:nvSpPr>
          <p:spPr bwMode="auto">
            <a:xfrm>
              <a:off x="7653338" y="4129088"/>
              <a:ext cx="776288" cy="1058862"/>
            </a:xfrm>
            <a:custGeom>
              <a:avLst/>
              <a:gdLst>
                <a:gd name="T0" fmla="*/ 137 w 489"/>
                <a:gd name="T1" fmla="*/ 3 h 667"/>
                <a:gd name="T2" fmla="*/ 483 w 489"/>
                <a:gd name="T3" fmla="*/ 0 h 667"/>
                <a:gd name="T4" fmla="*/ 489 w 489"/>
                <a:gd name="T5" fmla="*/ 662 h 667"/>
                <a:gd name="T6" fmla="*/ 3 w 489"/>
                <a:gd name="T7" fmla="*/ 667 h 667"/>
                <a:gd name="T8" fmla="*/ 0 w 489"/>
                <a:gd name="T9" fmla="*/ 140 h 667"/>
                <a:gd name="T10" fmla="*/ 137 w 489"/>
                <a:gd name="T11" fmla="*/ 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9" h="667">
                  <a:moveTo>
                    <a:pt x="137" y="3"/>
                  </a:moveTo>
                  <a:lnTo>
                    <a:pt x="483" y="0"/>
                  </a:lnTo>
                  <a:lnTo>
                    <a:pt x="489" y="662"/>
                  </a:lnTo>
                  <a:lnTo>
                    <a:pt x="3" y="667"/>
                  </a:lnTo>
                  <a:lnTo>
                    <a:pt x="0" y="140"/>
                  </a:lnTo>
                  <a:lnTo>
                    <a:pt x="137" y="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62"/>
            <p:cNvSpPr/>
            <p:nvPr>
              <p:custDataLst>
                <p:tags r:id="rId15"/>
              </p:custDataLst>
            </p:nvPr>
          </p:nvSpPr>
          <p:spPr bwMode="auto">
            <a:xfrm>
              <a:off x="7653338" y="4132263"/>
              <a:ext cx="223838" cy="219075"/>
            </a:xfrm>
            <a:custGeom>
              <a:avLst/>
              <a:gdLst>
                <a:gd name="T0" fmla="*/ 140 w 141"/>
                <a:gd name="T1" fmla="*/ 138 h 138"/>
                <a:gd name="T2" fmla="*/ 0 w 141"/>
                <a:gd name="T3" fmla="*/ 138 h 138"/>
                <a:gd name="T4" fmla="*/ 141 w 141"/>
                <a:gd name="T5" fmla="*/ 0 h 138"/>
                <a:gd name="T6" fmla="*/ 140 w 141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8">
                  <a:moveTo>
                    <a:pt x="140" y="138"/>
                  </a:moveTo>
                  <a:lnTo>
                    <a:pt x="0" y="138"/>
                  </a:lnTo>
                  <a:lnTo>
                    <a:pt x="141" y="0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3"/>
            <p:cNvSpPr/>
            <p:nvPr>
              <p:custDataLst>
                <p:tags r:id="rId16"/>
              </p:custDataLst>
            </p:nvPr>
          </p:nvSpPr>
          <p:spPr bwMode="auto">
            <a:xfrm>
              <a:off x="7653338" y="4351338"/>
              <a:ext cx="222250" cy="215900"/>
            </a:xfrm>
            <a:custGeom>
              <a:avLst/>
              <a:gdLst>
                <a:gd name="T0" fmla="*/ 0 w 140"/>
                <a:gd name="T1" fmla="*/ 136 h 136"/>
                <a:gd name="T2" fmla="*/ 140 w 140"/>
                <a:gd name="T3" fmla="*/ 0 h 136"/>
                <a:gd name="T4" fmla="*/ 0 w 140"/>
                <a:gd name="T5" fmla="*/ 0 h 136"/>
                <a:gd name="T6" fmla="*/ 0 w 140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36">
                  <a:moveTo>
                    <a:pt x="0" y="136"/>
                  </a:moveTo>
                  <a:lnTo>
                    <a:pt x="140" y="0"/>
                  </a:lnTo>
                  <a:lnTo>
                    <a:pt x="0" y="0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E9D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64"/>
            <p:cNvSpPr/>
            <p:nvPr>
              <p:custDataLst>
                <p:tags r:id="rId17"/>
              </p:custDataLst>
            </p:nvPr>
          </p:nvSpPr>
          <p:spPr bwMode="auto">
            <a:xfrm>
              <a:off x="7808913" y="4535488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65"/>
            <p:cNvSpPr/>
            <p:nvPr>
              <p:custDataLst>
                <p:tags r:id="rId18"/>
              </p:custDataLst>
            </p:nvPr>
          </p:nvSpPr>
          <p:spPr bwMode="auto">
            <a:xfrm>
              <a:off x="7810500" y="4699000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66"/>
            <p:cNvSpPr/>
            <p:nvPr>
              <p:custDataLst>
                <p:tags r:id="rId19"/>
              </p:custDataLst>
            </p:nvPr>
          </p:nvSpPr>
          <p:spPr bwMode="auto">
            <a:xfrm>
              <a:off x="7812088" y="4862513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67"/>
            <p:cNvSpPr/>
            <p:nvPr>
              <p:custDataLst>
                <p:tags r:id="rId20"/>
              </p:custDataLst>
            </p:nvPr>
          </p:nvSpPr>
          <p:spPr bwMode="auto">
            <a:xfrm>
              <a:off x="8020050" y="4408488"/>
              <a:ext cx="1833563" cy="1165225"/>
            </a:xfrm>
            <a:custGeom>
              <a:avLst/>
              <a:gdLst>
                <a:gd name="T0" fmla="*/ 1107 w 1155"/>
                <a:gd name="T1" fmla="*/ 733 h 733"/>
                <a:gd name="T2" fmla="*/ 48 w 1155"/>
                <a:gd name="T3" fmla="*/ 733 h 733"/>
                <a:gd name="T4" fmla="*/ 0 w 1155"/>
                <a:gd name="T5" fmla="*/ 685 h 733"/>
                <a:gd name="T6" fmla="*/ 0 w 1155"/>
                <a:gd name="T7" fmla="*/ 48 h 733"/>
                <a:gd name="T8" fmla="*/ 48 w 1155"/>
                <a:gd name="T9" fmla="*/ 0 h 733"/>
                <a:gd name="T10" fmla="*/ 1107 w 1155"/>
                <a:gd name="T11" fmla="*/ 0 h 733"/>
                <a:gd name="T12" fmla="*/ 1155 w 1155"/>
                <a:gd name="T13" fmla="*/ 48 h 733"/>
                <a:gd name="T14" fmla="*/ 1155 w 1155"/>
                <a:gd name="T15" fmla="*/ 685 h 733"/>
                <a:gd name="T16" fmla="*/ 1107 w 1155"/>
                <a:gd name="T1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5" h="733">
                  <a:moveTo>
                    <a:pt x="1107" y="733"/>
                  </a:moveTo>
                  <a:cubicBezTo>
                    <a:pt x="48" y="733"/>
                    <a:pt x="48" y="733"/>
                    <a:pt x="48" y="733"/>
                  </a:cubicBezTo>
                  <a:cubicBezTo>
                    <a:pt x="22" y="733"/>
                    <a:pt x="0" y="711"/>
                    <a:pt x="0" y="68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33" y="0"/>
                    <a:pt x="1155" y="21"/>
                    <a:pt x="1155" y="48"/>
                  </a:cubicBezTo>
                  <a:cubicBezTo>
                    <a:pt x="1155" y="685"/>
                    <a:pt x="1155" y="685"/>
                    <a:pt x="1155" y="685"/>
                  </a:cubicBezTo>
                  <a:cubicBezTo>
                    <a:pt x="1155" y="711"/>
                    <a:pt x="1133" y="733"/>
                    <a:pt x="1107" y="73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6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8020050" y="5280025"/>
              <a:ext cx="1833563" cy="38100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69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8020050" y="5356225"/>
              <a:ext cx="1833563" cy="39687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70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7370763" y="2262188"/>
              <a:ext cx="328613" cy="328612"/>
            </a:xfrm>
            <a:custGeom>
              <a:avLst/>
              <a:gdLst>
                <a:gd name="T0" fmla="*/ 207 w 207"/>
                <a:gd name="T1" fmla="*/ 182 h 207"/>
                <a:gd name="T2" fmla="*/ 179 w 207"/>
                <a:gd name="T3" fmla="*/ 154 h 207"/>
                <a:gd name="T4" fmla="*/ 59 w 207"/>
                <a:gd name="T5" fmla="*/ 149 h 207"/>
                <a:gd name="T6" fmla="*/ 53 w 207"/>
                <a:gd name="T7" fmla="*/ 28 h 207"/>
                <a:gd name="T8" fmla="*/ 26 w 207"/>
                <a:gd name="T9" fmla="*/ 1 h 207"/>
                <a:gd name="T10" fmla="*/ 1 w 207"/>
                <a:gd name="T11" fmla="*/ 26 h 207"/>
                <a:gd name="T12" fmla="*/ 7 w 207"/>
                <a:gd name="T13" fmla="*/ 172 h 207"/>
                <a:gd name="T14" fmla="*/ 35 w 207"/>
                <a:gd name="T15" fmla="*/ 201 h 207"/>
                <a:gd name="T16" fmla="*/ 181 w 207"/>
                <a:gd name="T17" fmla="*/ 207 h 207"/>
                <a:gd name="T18" fmla="*/ 207 w 207"/>
                <a:gd name="T19" fmla="*/ 182 h 207"/>
                <a:gd name="T20" fmla="*/ 207 w 207"/>
                <a:gd name="T21" fmla="*/ 182 h 207"/>
                <a:gd name="T22" fmla="*/ 207 w 207"/>
                <a:gd name="T23" fmla="*/ 18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207" y="182"/>
                  </a:moveTo>
                  <a:cubicBezTo>
                    <a:pt x="206" y="167"/>
                    <a:pt x="194" y="155"/>
                    <a:pt x="179" y="154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14"/>
                    <a:pt x="41" y="1"/>
                    <a:pt x="26" y="1"/>
                  </a:cubicBezTo>
                  <a:cubicBezTo>
                    <a:pt x="11" y="0"/>
                    <a:pt x="0" y="11"/>
                    <a:pt x="1" y="26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8" y="187"/>
                    <a:pt x="20" y="199"/>
                    <a:pt x="35" y="201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96" y="207"/>
                    <a:pt x="207" y="196"/>
                    <a:pt x="207" y="182"/>
                  </a:cubicBezTo>
                  <a:close/>
                  <a:moveTo>
                    <a:pt x="207" y="182"/>
                  </a:moveTo>
                  <a:cubicBezTo>
                    <a:pt x="207" y="182"/>
                    <a:pt x="207" y="182"/>
                    <a:pt x="207" y="182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71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572250" y="2189163"/>
              <a:ext cx="1227138" cy="1225550"/>
            </a:xfrm>
            <a:custGeom>
              <a:avLst/>
              <a:gdLst>
                <a:gd name="T0" fmla="*/ 761 w 773"/>
                <a:gd name="T1" fmla="*/ 409 h 771"/>
                <a:gd name="T2" fmla="*/ 365 w 773"/>
                <a:gd name="T3" fmla="*/ 13 h 771"/>
                <a:gd name="T4" fmla="*/ 321 w 773"/>
                <a:gd name="T5" fmla="*/ 13 h 771"/>
                <a:gd name="T6" fmla="*/ 12 w 773"/>
                <a:gd name="T7" fmla="*/ 321 h 771"/>
                <a:gd name="T8" fmla="*/ 12 w 773"/>
                <a:gd name="T9" fmla="*/ 365 h 771"/>
                <a:gd name="T10" fmla="*/ 408 w 773"/>
                <a:gd name="T11" fmla="*/ 762 h 771"/>
                <a:gd name="T12" fmla="*/ 430 w 773"/>
                <a:gd name="T13" fmla="*/ 771 h 771"/>
                <a:gd name="T14" fmla="*/ 452 w 773"/>
                <a:gd name="T15" fmla="*/ 762 h 771"/>
                <a:gd name="T16" fmla="*/ 761 w 773"/>
                <a:gd name="T17" fmla="*/ 453 h 771"/>
                <a:gd name="T18" fmla="*/ 761 w 773"/>
                <a:gd name="T19" fmla="*/ 409 h 771"/>
                <a:gd name="T20" fmla="*/ 381 w 773"/>
                <a:gd name="T21" fmla="*/ 620 h 771"/>
                <a:gd name="T22" fmla="*/ 337 w 773"/>
                <a:gd name="T23" fmla="*/ 620 h 771"/>
                <a:gd name="T24" fmla="*/ 82 w 773"/>
                <a:gd name="T25" fmla="*/ 365 h 771"/>
                <a:gd name="T26" fmla="*/ 82 w 773"/>
                <a:gd name="T27" fmla="*/ 321 h 771"/>
                <a:gd name="T28" fmla="*/ 320 w 773"/>
                <a:gd name="T29" fmla="*/ 83 h 771"/>
                <a:gd name="T30" fmla="*/ 364 w 773"/>
                <a:gd name="T31" fmla="*/ 83 h 771"/>
                <a:gd name="T32" fmla="*/ 619 w 773"/>
                <a:gd name="T33" fmla="*/ 338 h 771"/>
                <a:gd name="T34" fmla="*/ 619 w 773"/>
                <a:gd name="T35" fmla="*/ 382 h 771"/>
                <a:gd name="T36" fmla="*/ 381 w 773"/>
                <a:gd name="T37" fmla="*/ 620 h 771"/>
                <a:gd name="T38" fmla="*/ 381 w 773"/>
                <a:gd name="T39" fmla="*/ 620 h 771"/>
                <a:gd name="T40" fmla="*/ 381 w 773"/>
                <a:gd name="T41" fmla="*/ 62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3" h="771">
                  <a:moveTo>
                    <a:pt x="761" y="409"/>
                  </a:moveTo>
                  <a:cubicBezTo>
                    <a:pt x="365" y="13"/>
                    <a:pt x="365" y="13"/>
                    <a:pt x="365" y="13"/>
                  </a:cubicBezTo>
                  <a:cubicBezTo>
                    <a:pt x="352" y="0"/>
                    <a:pt x="333" y="0"/>
                    <a:pt x="321" y="13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0" y="333"/>
                    <a:pt x="0" y="353"/>
                    <a:pt x="12" y="365"/>
                  </a:cubicBezTo>
                  <a:cubicBezTo>
                    <a:pt x="408" y="762"/>
                    <a:pt x="408" y="762"/>
                    <a:pt x="408" y="762"/>
                  </a:cubicBezTo>
                  <a:cubicBezTo>
                    <a:pt x="414" y="767"/>
                    <a:pt x="422" y="771"/>
                    <a:pt x="430" y="771"/>
                  </a:cubicBezTo>
                  <a:cubicBezTo>
                    <a:pt x="439" y="771"/>
                    <a:pt x="446" y="767"/>
                    <a:pt x="452" y="762"/>
                  </a:cubicBezTo>
                  <a:cubicBezTo>
                    <a:pt x="761" y="453"/>
                    <a:pt x="761" y="453"/>
                    <a:pt x="761" y="453"/>
                  </a:cubicBezTo>
                  <a:cubicBezTo>
                    <a:pt x="773" y="441"/>
                    <a:pt x="773" y="421"/>
                    <a:pt x="761" y="409"/>
                  </a:cubicBezTo>
                  <a:close/>
                  <a:moveTo>
                    <a:pt x="381" y="620"/>
                  </a:moveTo>
                  <a:cubicBezTo>
                    <a:pt x="369" y="632"/>
                    <a:pt x="349" y="632"/>
                    <a:pt x="337" y="620"/>
                  </a:cubicBezTo>
                  <a:cubicBezTo>
                    <a:pt x="82" y="365"/>
                    <a:pt x="82" y="365"/>
                    <a:pt x="82" y="365"/>
                  </a:cubicBezTo>
                  <a:cubicBezTo>
                    <a:pt x="70" y="353"/>
                    <a:pt x="70" y="333"/>
                    <a:pt x="82" y="321"/>
                  </a:cubicBezTo>
                  <a:cubicBezTo>
                    <a:pt x="320" y="83"/>
                    <a:pt x="320" y="83"/>
                    <a:pt x="320" y="83"/>
                  </a:cubicBezTo>
                  <a:cubicBezTo>
                    <a:pt x="332" y="71"/>
                    <a:pt x="352" y="71"/>
                    <a:pt x="364" y="83"/>
                  </a:cubicBezTo>
                  <a:cubicBezTo>
                    <a:pt x="619" y="338"/>
                    <a:pt x="619" y="338"/>
                    <a:pt x="619" y="338"/>
                  </a:cubicBezTo>
                  <a:cubicBezTo>
                    <a:pt x="631" y="350"/>
                    <a:pt x="631" y="370"/>
                    <a:pt x="619" y="382"/>
                  </a:cubicBezTo>
                  <a:lnTo>
                    <a:pt x="381" y="620"/>
                  </a:lnTo>
                  <a:close/>
                  <a:moveTo>
                    <a:pt x="381" y="620"/>
                  </a:moveTo>
                  <a:cubicBezTo>
                    <a:pt x="381" y="620"/>
                    <a:pt x="381" y="620"/>
                    <a:pt x="381" y="620"/>
                  </a:cubicBezTo>
                </a:path>
              </a:pathLst>
            </a:custGeom>
            <a:solidFill>
              <a:srgbClr val="267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2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604125" y="2832100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1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3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9" y="53"/>
                    <a:pt x="38" y="50"/>
                    <a:pt x="44" y="44"/>
                  </a:cubicBezTo>
                  <a:cubicBezTo>
                    <a:pt x="50" y="38"/>
                    <a:pt x="53" y="29"/>
                    <a:pt x="51" y="20"/>
                  </a:cubicBezTo>
                  <a:cubicBezTo>
                    <a:pt x="48" y="11"/>
                    <a:pt x="42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3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7491413" y="2944813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0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2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8" y="53"/>
                    <a:pt x="38" y="51"/>
                    <a:pt x="44" y="44"/>
                  </a:cubicBezTo>
                  <a:cubicBezTo>
                    <a:pt x="50" y="38"/>
                    <a:pt x="53" y="29"/>
                    <a:pt x="50" y="20"/>
                  </a:cubicBezTo>
                  <a:cubicBezTo>
                    <a:pt x="48" y="12"/>
                    <a:pt x="41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74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6961188" y="2590800"/>
              <a:ext cx="277813" cy="279400"/>
            </a:xfrm>
            <a:custGeom>
              <a:avLst/>
              <a:gdLst>
                <a:gd name="T0" fmla="*/ 13 w 175"/>
                <a:gd name="T1" fmla="*/ 106 h 175"/>
                <a:gd name="T2" fmla="*/ 105 w 175"/>
                <a:gd name="T3" fmla="*/ 13 h 175"/>
                <a:gd name="T4" fmla="*/ 145 w 175"/>
                <a:gd name="T5" fmla="*/ 23 h 175"/>
                <a:gd name="T6" fmla="*/ 171 w 175"/>
                <a:gd name="T7" fmla="*/ 141 h 175"/>
                <a:gd name="T8" fmla="*/ 142 w 175"/>
                <a:gd name="T9" fmla="*/ 171 h 175"/>
                <a:gd name="T10" fmla="*/ 23 w 175"/>
                <a:gd name="T11" fmla="*/ 146 h 175"/>
                <a:gd name="T12" fmla="*/ 13 w 175"/>
                <a:gd name="T13" fmla="*/ 106 h 175"/>
                <a:gd name="T14" fmla="*/ 13 w 175"/>
                <a:gd name="T15" fmla="*/ 106 h 175"/>
                <a:gd name="T16" fmla="*/ 13 w 175"/>
                <a:gd name="T17" fmla="*/ 10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75">
                  <a:moveTo>
                    <a:pt x="13" y="106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19" y="0"/>
                    <a:pt x="141" y="6"/>
                    <a:pt x="145" y="23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5" y="158"/>
                    <a:pt x="159" y="175"/>
                    <a:pt x="142" y="171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5" y="142"/>
                    <a:pt x="0" y="119"/>
                    <a:pt x="13" y="106"/>
                  </a:cubicBezTo>
                  <a:close/>
                  <a:moveTo>
                    <a:pt x="13" y="106"/>
                  </a:moveTo>
                  <a:cubicBezTo>
                    <a:pt x="13" y="106"/>
                    <a:pt x="13" y="106"/>
                    <a:pt x="13" y="106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75"/>
            <p:cNvSpPr/>
            <p:nvPr>
              <p:custDataLst>
                <p:tags r:id="rId28"/>
              </p:custDataLst>
            </p:nvPr>
          </p:nvSpPr>
          <p:spPr bwMode="auto">
            <a:xfrm>
              <a:off x="8096250" y="1639888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76"/>
            <p:cNvSpPr/>
            <p:nvPr>
              <p:custDataLst>
                <p:tags r:id="rId29"/>
              </p:custDataLst>
            </p:nvPr>
          </p:nvSpPr>
          <p:spPr bwMode="auto">
            <a:xfrm>
              <a:off x="8096250" y="1643063"/>
              <a:ext cx="174625" cy="171450"/>
            </a:xfrm>
            <a:custGeom>
              <a:avLst/>
              <a:gdLst>
                <a:gd name="T0" fmla="*/ 110 w 110"/>
                <a:gd name="T1" fmla="*/ 108 h 108"/>
                <a:gd name="T2" fmla="*/ 0 w 110"/>
                <a:gd name="T3" fmla="*/ 108 h 108"/>
                <a:gd name="T4" fmla="*/ 110 w 110"/>
                <a:gd name="T5" fmla="*/ 0 h 108"/>
                <a:gd name="T6" fmla="*/ 110 w 110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8">
                  <a:moveTo>
                    <a:pt x="110" y="108"/>
                  </a:moveTo>
                  <a:lnTo>
                    <a:pt x="0" y="108"/>
                  </a:lnTo>
                  <a:lnTo>
                    <a:pt x="110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77"/>
            <p:cNvSpPr/>
            <p:nvPr>
              <p:custDataLst>
                <p:tags r:id="rId30"/>
              </p:custDataLst>
            </p:nvPr>
          </p:nvSpPr>
          <p:spPr bwMode="auto">
            <a:xfrm>
              <a:off x="8096250" y="1814513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78"/>
            <p:cNvSpPr/>
            <p:nvPr>
              <p:custDataLst>
                <p:tags r:id="rId31"/>
              </p:custDataLst>
            </p:nvPr>
          </p:nvSpPr>
          <p:spPr bwMode="auto">
            <a:xfrm>
              <a:off x="8218488" y="1957388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79"/>
            <p:cNvSpPr/>
            <p:nvPr>
              <p:custDataLst>
                <p:tags r:id="rId32"/>
              </p:custDataLst>
            </p:nvPr>
          </p:nvSpPr>
          <p:spPr bwMode="auto">
            <a:xfrm>
              <a:off x="8220075" y="208597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80"/>
            <p:cNvSpPr/>
            <p:nvPr>
              <p:custDataLst>
                <p:tags r:id="rId33"/>
              </p:custDataLst>
            </p:nvPr>
          </p:nvSpPr>
          <p:spPr bwMode="auto">
            <a:xfrm>
              <a:off x="8221663" y="221456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81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8101013" y="1643063"/>
              <a:ext cx="482600" cy="727075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82"/>
            <p:cNvSpPr/>
            <p:nvPr>
              <p:custDataLst>
                <p:tags r:id="rId35"/>
              </p:custDataLst>
            </p:nvPr>
          </p:nvSpPr>
          <p:spPr bwMode="auto">
            <a:xfrm>
              <a:off x="7902575" y="1495425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83"/>
            <p:cNvSpPr/>
            <p:nvPr>
              <p:custDataLst>
                <p:tags r:id="rId36"/>
              </p:custDataLst>
            </p:nvPr>
          </p:nvSpPr>
          <p:spPr bwMode="auto">
            <a:xfrm>
              <a:off x="7902575" y="1498600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84"/>
            <p:cNvSpPr/>
            <p:nvPr>
              <p:custDataLst>
                <p:tags r:id="rId37"/>
              </p:custDataLst>
            </p:nvPr>
          </p:nvSpPr>
          <p:spPr bwMode="auto">
            <a:xfrm>
              <a:off x="7902575" y="1670050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85"/>
            <p:cNvSpPr/>
            <p:nvPr>
              <p:custDataLst>
                <p:tags r:id="rId38"/>
              </p:custDataLst>
            </p:nvPr>
          </p:nvSpPr>
          <p:spPr bwMode="auto">
            <a:xfrm>
              <a:off x="8024813" y="1812925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86"/>
            <p:cNvSpPr/>
            <p:nvPr>
              <p:custDataLst>
                <p:tags r:id="rId39"/>
              </p:custDataLst>
            </p:nvPr>
          </p:nvSpPr>
          <p:spPr bwMode="auto">
            <a:xfrm>
              <a:off x="8026400" y="194151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87"/>
            <p:cNvSpPr/>
            <p:nvPr>
              <p:custDataLst>
                <p:tags r:id="rId40"/>
              </p:custDataLst>
            </p:nvPr>
          </p:nvSpPr>
          <p:spPr bwMode="auto">
            <a:xfrm>
              <a:off x="8027988" y="2070100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88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7907338" y="1497013"/>
              <a:ext cx="484188" cy="728662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89"/>
            <p:cNvSpPr/>
            <p:nvPr>
              <p:custDataLst>
                <p:tags r:id="rId42"/>
              </p:custDataLst>
            </p:nvPr>
          </p:nvSpPr>
          <p:spPr bwMode="auto">
            <a:xfrm>
              <a:off x="7699375" y="1327150"/>
              <a:ext cx="608013" cy="828675"/>
            </a:xfrm>
            <a:custGeom>
              <a:avLst/>
              <a:gdLst>
                <a:gd name="T0" fmla="*/ 108 w 383"/>
                <a:gd name="T1" fmla="*/ 3 h 522"/>
                <a:gd name="T2" fmla="*/ 378 w 383"/>
                <a:gd name="T3" fmla="*/ 0 h 522"/>
                <a:gd name="T4" fmla="*/ 383 w 383"/>
                <a:gd name="T5" fmla="*/ 518 h 522"/>
                <a:gd name="T6" fmla="*/ 3 w 383"/>
                <a:gd name="T7" fmla="*/ 522 h 522"/>
                <a:gd name="T8" fmla="*/ 0 w 383"/>
                <a:gd name="T9" fmla="*/ 110 h 522"/>
                <a:gd name="T10" fmla="*/ 108 w 383"/>
                <a:gd name="T11" fmla="*/ 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2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2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90"/>
            <p:cNvSpPr/>
            <p:nvPr>
              <p:custDataLst>
                <p:tags r:id="rId43"/>
              </p:custDataLst>
            </p:nvPr>
          </p:nvSpPr>
          <p:spPr bwMode="auto">
            <a:xfrm>
              <a:off x="7699375" y="1330325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91"/>
            <p:cNvSpPr/>
            <p:nvPr>
              <p:custDataLst>
                <p:tags r:id="rId44"/>
              </p:custDataLst>
            </p:nvPr>
          </p:nvSpPr>
          <p:spPr bwMode="auto">
            <a:xfrm>
              <a:off x="7699375" y="1501775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92"/>
            <p:cNvSpPr/>
            <p:nvPr>
              <p:custDataLst>
                <p:tags r:id="rId45"/>
              </p:custDataLst>
            </p:nvPr>
          </p:nvSpPr>
          <p:spPr bwMode="auto">
            <a:xfrm>
              <a:off x="7821613" y="1646238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1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1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93"/>
            <p:cNvSpPr/>
            <p:nvPr>
              <p:custDataLst>
                <p:tags r:id="rId46"/>
              </p:custDataLst>
            </p:nvPr>
          </p:nvSpPr>
          <p:spPr bwMode="auto">
            <a:xfrm>
              <a:off x="7823200" y="177482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94"/>
            <p:cNvSpPr/>
            <p:nvPr>
              <p:custDataLst>
                <p:tags r:id="rId47"/>
              </p:custDataLst>
            </p:nvPr>
          </p:nvSpPr>
          <p:spPr bwMode="auto">
            <a:xfrm>
              <a:off x="7824788" y="1901825"/>
              <a:ext cx="357188" cy="65087"/>
            </a:xfrm>
            <a:custGeom>
              <a:avLst/>
              <a:gdLst>
                <a:gd name="T0" fmla="*/ 225 w 225"/>
                <a:gd name="T1" fmla="*/ 38 h 41"/>
                <a:gd name="T2" fmla="*/ 0 w 225"/>
                <a:gd name="T3" fmla="*/ 41 h 41"/>
                <a:gd name="T4" fmla="*/ 0 w 225"/>
                <a:gd name="T5" fmla="*/ 2 h 41"/>
                <a:gd name="T6" fmla="*/ 225 w 225"/>
                <a:gd name="T7" fmla="*/ 0 h 41"/>
                <a:gd name="T8" fmla="*/ 225 w 225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8"/>
                  </a:moveTo>
                  <a:lnTo>
                    <a:pt x="0" y="41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95"/>
            <p:cNvSpPr/>
            <p:nvPr>
              <p:custDataLst>
                <p:tags r:id="rId48"/>
              </p:custDataLst>
            </p:nvPr>
          </p:nvSpPr>
          <p:spPr bwMode="auto">
            <a:xfrm>
              <a:off x="7621588" y="3222625"/>
              <a:ext cx="1214438" cy="839787"/>
            </a:xfrm>
            <a:custGeom>
              <a:avLst/>
              <a:gdLst>
                <a:gd name="T0" fmla="*/ 733 w 765"/>
                <a:gd name="T1" fmla="*/ 529 h 529"/>
                <a:gd name="T2" fmla="*/ 32 w 765"/>
                <a:gd name="T3" fmla="*/ 529 h 529"/>
                <a:gd name="T4" fmla="*/ 0 w 765"/>
                <a:gd name="T5" fmla="*/ 497 h 529"/>
                <a:gd name="T6" fmla="*/ 0 w 765"/>
                <a:gd name="T7" fmla="*/ 31 h 529"/>
                <a:gd name="T8" fmla="*/ 32 w 765"/>
                <a:gd name="T9" fmla="*/ 0 h 529"/>
                <a:gd name="T10" fmla="*/ 733 w 765"/>
                <a:gd name="T11" fmla="*/ 0 h 529"/>
                <a:gd name="T12" fmla="*/ 765 w 765"/>
                <a:gd name="T13" fmla="*/ 31 h 529"/>
                <a:gd name="T14" fmla="*/ 765 w 765"/>
                <a:gd name="T15" fmla="*/ 497 h 529"/>
                <a:gd name="T16" fmla="*/ 733 w 765"/>
                <a:gd name="T17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5" h="529">
                  <a:moveTo>
                    <a:pt x="733" y="529"/>
                  </a:moveTo>
                  <a:cubicBezTo>
                    <a:pt x="32" y="529"/>
                    <a:pt x="32" y="529"/>
                    <a:pt x="32" y="529"/>
                  </a:cubicBezTo>
                  <a:cubicBezTo>
                    <a:pt x="14" y="529"/>
                    <a:pt x="0" y="515"/>
                    <a:pt x="0" y="49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51" y="0"/>
                    <a:pt x="765" y="14"/>
                    <a:pt x="765" y="31"/>
                  </a:cubicBezTo>
                  <a:cubicBezTo>
                    <a:pt x="765" y="497"/>
                    <a:pt x="765" y="497"/>
                    <a:pt x="765" y="497"/>
                  </a:cubicBezTo>
                  <a:cubicBezTo>
                    <a:pt x="765" y="515"/>
                    <a:pt x="751" y="529"/>
                    <a:pt x="733" y="5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96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7724775" y="3311525"/>
              <a:ext cx="1008063" cy="66040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97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7724775" y="3863975"/>
              <a:ext cx="1008063" cy="1079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98"/>
            <p:cNvSpPr/>
            <p:nvPr>
              <p:custDataLst>
                <p:tags r:id="rId51"/>
              </p:custDataLst>
            </p:nvPr>
          </p:nvSpPr>
          <p:spPr bwMode="auto">
            <a:xfrm>
              <a:off x="7999413" y="3492500"/>
              <a:ext cx="458788" cy="296862"/>
            </a:xfrm>
            <a:custGeom>
              <a:avLst/>
              <a:gdLst>
                <a:gd name="T0" fmla="*/ 241 w 289"/>
                <a:gd name="T1" fmla="*/ 187 h 187"/>
                <a:gd name="T2" fmla="*/ 48 w 289"/>
                <a:gd name="T3" fmla="*/ 187 h 187"/>
                <a:gd name="T4" fmla="*/ 0 w 289"/>
                <a:gd name="T5" fmla="*/ 139 h 187"/>
                <a:gd name="T6" fmla="*/ 0 w 289"/>
                <a:gd name="T7" fmla="*/ 48 h 187"/>
                <a:gd name="T8" fmla="*/ 48 w 289"/>
                <a:gd name="T9" fmla="*/ 0 h 187"/>
                <a:gd name="T10" fmla="*/ 241 w 289"/>
                <a:gd name="T11" fmla="*/ 0 h 187"/>
                <a:gd name="T12" fmla="*/ 289 w 289"/>
                <a:gd name="T13" fmla="*/ 48 h 187"/>
                <a:gd name="T14" fmla="*/ 289 w 289"/>
                <a:gd name="T15" fmla="*/ 139 h 187"/>
                <a:gd name="T16" fmla="*/ 241 w 289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87">
                  <a:moveTo>
                    <a:pt x="241" y="187"/>
                  </a:moveTo>
                  <a:cubicBezTo>
                    <a:pt x="48" y="187"/>
                    <a:pt x="48" y="187"/>
                    <a:pt x="48" y="187"/>
                  </a:cubicBezTo>
                  <a:cubicBezTo>
                    <a:pt x="22" y="187"/>
                    <a:pt x="0" y="165"/>
                    <a:pt x="0" y="1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67" y="0"/>
                    <a:pt x="289" y="22"/>
                    <a:pt x="289" y="48"/>
                  </a:cubicBezTo>
                  <a:cubicBezTo>
                    <a:pt x="289" y="139"/>
                    <a:pt x="289" y="139"/>
                    <a:pt x="289" y="139"/>
                  </a:cubicBezTo>
                  <a:cubicBezTo>
                    <a:pt x="289" y="165"/>
                    <a:pt x="267" y="187"/>
                    <a:pt x="241" y="187"/>
                  </a:cubicBezTo>
                  <a:close/>
                </a:path>
              </a:pathLst>
            </a:cu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99"/>
            <p:cNvSpPr/>
            <p:nvPr>
              <p:custDataLst>
                <p:tags r:id="rId52"/>
              </p:custDataLst>
            </p:nvPr>
          </p:nvSpPr>
          <p:spPr bwMode="auto">
            <a:xfrm>
              <a:off x="8153400" y="3563938"/>
              <a:ext cx="150813" cy="153987"/>
            </a:xfrm>
            <a:custGeom>
              <a:avLst/>
              <a:gdLst>
                <a:gd name="T0" fmla="*/ 0 w 95"/>
                <a:gd name="T1" fmla="*/ 0 h 97"/>
                <a:gd name="T2" fmla="*/ 0 w 95"/>
                <a:gd name="T3" fmla="*/ 97 h 97"/>
                <a:gd name="T4" fmla="*/ 95 w 95"/>
                <a:gd name="T5" fmla="*/ 48 h 97"/>
                <a:gd name="T6" fmla="*/ 0 w 95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7">
                  <a:moveTo>
                    <a:pt x="0" y="0"/>
                  </a:moveTo>
                  <a:lnTo>
                    <a:pt x="0" y="97"/>
                  </a:lnTo>
                  <a:lnTo>
                    <a:pt x="9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100"/>
            <p:cNvSpPr/>
            <p:nvPr>
              <p:custDataLst>
                <p:tags r:id="rId53"/>
              </p:custDataLst>
            </p:nvPr>
          </p:nvSpPr>
          <p:spPr bwMode="auto">
            <a:xfrm>
              <a:off x="7804150" y="3903663"/>
              <a:ext cx="882650" cy="38100"/>
            </a:xfrm>
            <a:custGeom>
              <a:avLst/>
              <a:gdLst>
                <a:gd name="T0" fmla="*/ 545 w 556"/>
                <a:gd name="T1" fmla="*/ 24 h 24"/>
                <a:gd name="T2" fmla="*/ 11 w 556"/>
                <a:gd name="T3" fmla="*/ 24 h 24"/>
                <a:gd name="T4" fmla="*/ 0 w 556"/>
                <a:gd name="T5" fmla="*/ 13 h 24"/>
                <a:gd name="T6" fmla="*/ 0 w 556"/>
                <a:gd name="T7" fmla="*/ 11 h 24"/>
                <a:gd name="T8" fmla="*/ 11 w 556"/>
                <a:gd name="T9" fmla="*/ 0 h 24"/>
                <a:gd name="T10" fmla="*/ 545 w 556"/>
                <a:gd name="T11" fmla="*/ 0 h 24"/>
                <a:gd name="T12" fmla="*/ 556 w 556"/>
                <a:gd name="T13" fmla="*/ 11 h 24"/>
                <a:gd name="T14" fmla="*/ 556 w 556"/>
                <a:gd name="T15" fmla="*/ 13 h 24"/>
                <a:gd name="T16" fmla="*/ 545 w 556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24">
                  <a:moveTo>
                    <a:pt x="545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5" y="24"/>
                    <a:pt x="0" y="19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51" y="0"/>
                    <a:pt x="556" y="5"/>
                    <a:pt x="556" y="11"/>
                  </a:cubicBezTo>
                  <a:cubicBezTo>
                    <a:pt x="556" y="13"/>
                    <a:pt x="556" y="13"/>
                    <a:pt x="556" y="13"/>
                  </a:cubicBezTo>
                  <a:cubicBezTo>
                    <a:pt x="556" y="19"/>
                    <a:pt x="551" y="24"/>
                    <a:pt x="545" y="2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101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7847013" y="3879850"/>
              <a:ext cx="80963" cy="80962"/>
            </a:xfrm>
            <a:prstGeom prst="ellipse">
              <a:avLst/>
            </a:pr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102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7870825" y="3903663"/>
              <a:ext cx="33338" cy="33337"/>
            </a:xfrm>
            <a:prstGeom prst="ellipse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103"/>
            <p:cNvSpPr/>
            <p:nvPr>
              <p:custDataLst>
                <p:tags r:id="rId56"/>
              </p:custDataLst>
            </p:nvPr>
          </p:nvSpPr>
          <p:spPr bwMode="auto">
            <a:xfrm>
              <a:off x="8534400" y="2755900"/>
              <a:ext cx="944563" cy="695325"/>
            </a:xfrm>
            <a:custGeom>
              <a:avLst/>
              <a:gdLst>
                <a:gd name="T0" fmla="*/ 564 w 595"/>
                <a:gd name="T1" fmla="*/ 438 h 438"/>
                <a:gd name="T2" fmla="*/ 32 w 595"/>
                <a:gd name="T3" fmla="*/ 438 h 438"/>
                <a:gd name="T4" fmla="*/ 0 w 595"/>
                <a:gd name="T5" fmla="*/ 406 h 438"/>
                <a:gd name="T6" fmla="*/ 0 w 595"/>
                <a:gd name="T7" fmla="*/ 32 h 438"/>
                <a:gd name="T8" fmla="*/ 32 w 595"/>
                <a:gd name="T9" fmla="*/ 0 h 438"/>
                <a:gd name="T10" fmla="*/ 564 w 595"/>
                <a:gd name="T11" fmla="*/ 0 h 438"/>
                <a:gd name="T12" fmla="*/ 595 w 595"/>
                <a:gd name="T13" fmla="*/ 32 h 438"/>
                <a:gd name="T14" fmla="*/ 595 w 595"/>
                <a:gd name="T15" fmla="*/ 406 h 438"/>
                <a:gd name="T16" fmla="*/ 564 w 595"/>
                <a:gd name="T17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5" h="438">
                  <a:moveTo>
                    <a:pt x="564" y="438"/>
                  </a:moveTo>
                  <a:cubicBezTo>
                    <a:pt x="32" y="438"/>
                    <a:pt x="32" y="438"/>
                    <a:pt x="32" y="438"/>
                  </a:cubicBezTo>
                  <a:cubicBezTo>
                    <a:pt x="14" y="438"/>
                    <a:pt x="0" y="424"/>
                    <a:pt x="0" y="40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581" y="0"/>
                    <a:pt x="595" y="15"/>
                    <a:pt x="595" y="32"/>
                  </a:cubicBezTo>
                  <a:cubicBezTo>
                    <a:pt x="595" y="406"/>
                    <a:pt x="595" y="406"/>
                    <a:pt x="595" y="406"/>
                  </a:cubicBezTo>
                  <a:cubicBezTo>
                    <a:pt x="595" y="424"/>
                    <a:pt x="581" y="438"/>
                    <a:pt x="564" y="43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Rectangle 104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8615363" y="2830513"/>
              <a:ext cx="784225" cy="5461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Rectangle 105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8697913" y="2884488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106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8780463" y="3040063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Rectangle 107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8780463" y="3273425"/>
              <a:ext cx="157163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Rectangle 108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8780463" y="3195638"/>
              <a:ext cx="536575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8697913" y="3117850"/>
              <a:ext cx="457200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8780463" y="2962275"/>
              <a:ext cx="45878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111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112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moveTo>
                    <a:pt x="0" y="26"/>
                  </a:move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13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6834188" y="3846513"/>
              <a:ext cx="528638" cy="528637"/>
            </a:xfrm>
            <a:custGeom>
              <a:avLst/>
              <a:gdLst>
                <a:gd name="T0" fmla="*/ 274 w 333"/>
                <a:gd name="T1" fmla="*/ 59 h 333"/>
                <a:gd name="T2" fmla="*/ 59 w 333"/>
                <a:gd name="T3" fmla="*/ 59 h 333"/>
                <a:gd name="T4" fmla="*/ 59 w 333"/>
                <a:gd name="T5" fmla="*/ 273 h 333"/>
                <a:gd name="T6" fmla="*/ 274 w 333"/>
                <a:gd name="T7" fmla="*/ 273 h 333"/>
                <a:gd name="T8" fmla="*/ 274 w 333"/>
                <a:gd name="T9" fmla="*/ 59 h 333"/>
                <a:gd name="T10" fmla="*/ 274 w 333"/>
                <a:gd name="T11" fmla="*/ 59 h 333"/>
                <a:gd name="T12" fmla="*/ 274 w 333"/>
                <a:gd name="T13" fmla="*/ 5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333">
                  <a:moveTo>
                    <a:pt x="274" y="59"/>
                  </a:moveTo>
                  <a:cubicBezTo>
                    <a:pt x="214" y="0"/>
                    <a:pt x="118" y="0"/>
                    <a:pt x="59" y="59"/>
                  </a:cubicBezTo>
                  <a:cubicBezTo>
                    <a:pt x="0" y="118"/>
                    <a:pt x="0" y="214"/>
                    <a:pt x="59" y="273"/>
                  </a:cubicBezTo>
                  <a:cubicBezTo>
                    <a:pt x="118" y="333"/>
                    <a:pt x="214" y="333"/>
                    <a:pt x="274" y="273"/>
                  </a:cubicBezTo>
                  <a:cubicBezTo>
                    <a:pt x="333" y="214"/>
                    <a:pt x="333" y="118"/>
                    <a:pt x="274" y="59"/>
                  </a:cubicBezTo>
                  <a:close/>
                  <a:moveTo>
                    <a:pt x="274" y="59"/>
                  </a:moveTo>
                  <a:cubicBezTo>
                    <a:pt x="274" y="59"/>
                    <a:pt x="274" y="59"/>
                    <a:pt x="274" y="59"/>
                  </a:cubicBezTo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14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6851650" y="3863975"/>
              <a:ext cx="434975" cy="434975"/>
            </a:xfrm>
            <a:custGeom>
              <a:avLst/>
              <a:gdLst>
                <a:gd name="T0" fmla="*/ 86 w 274"/>
                <a:gd name="T1" fmla="*/ 86 h 274"/>
                <a:gd name="T2" fmla="*/ 274 w 274"/>
                <a:gd name="T3" fmla="*/ 72 h 274"/>
                <a:gd name="T4" fmla="*/ 260 w 274"/>
                <a:gd name="T5" fmla="*/ 56 h 274"/>
                <a:gd name="T6" fmla="*/ 56 w 274"/>
                <a:gd name="T7" fmla="*/ 56 h 274"/>
                <a:gd name="T8" fmla="*/ 56 w 274"/>
                <a:gd name="T9" fmla="*/ 260 h 274"/>
                <a:gd name="T10" fmla="*/ 72 w 274"/>
                <a:gd name="T11" fmla="*/ 274 h 274"/>
                <a:gd name="T12" fmla="*/ 86 w 274"/>
                <a:gd name="T13" fmla="*/ 86 h 274"/>
                <a:gd name="T14" fmla="*/ 86 w 274"/>
                <a:gd name="T15" fmla="*/ 86 h 274"/>
                <a:gd name="T16" fmla="*/ 86 w 274"/>
                <a:gd name="T17" fmla="*/ 8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74">
                  <a:moveTo>
                    <a:pt x="86" y="86"/>
                  </a:moveTo>
                  <a:cubicBezTo>
                    <a:pt x="137" y="34"/>
                    <a:pt x="218" y="30"/>
                    <a:pt x="274" y="72"/>
                  </a:cubicBezTo>
                  <a:cubicBezTo>
                    <a:pt x="270" y="66"/>
                    <a:pt x="265" y="61"/>
                    <a:pt x="260" y="56"/>
                  </a:cubicBezTo>
                  <a:cubicBezTo>
                    <a:pt x="204" y="0"/>
                    <a:pt x="113" y="0"/>
                    <a:pt x="56" y="56"/>
                  </a:cubicBezTo>
                  <a:cubicBezTo>
                    <a:pt x="0" y="112"/>
                    <a:pt x="0" y="204"/>
                    <a:pt x="56" y="260"/>
                  </a:cubicBezTo>
                  <a:cubicBezTo>
                    <a:pt x="61" y="265"/>
                    <a:pt x="67" y="270"/>
                    <a:pt x="72" y="274"/>
                  </a:cubicBezTo>
                  <a:cubicBezTo>
                    <a:pt x="30" y="217"/>
                    <a:pt x="35" y="137"/>
                    <a:pt x="86" y="86"/>
                  </a:cubicBezTo>
                  <a:close/>
                  <a:moveTo>
                    <a:pt x="86" y="86"/>
                  </a:moveTo>
                  <a:cubicBezTo>
                    <a:pt x="86" y="86"/>
                    <a:pt x="86" y="86"/>
                    <a:pt x="86" y="86"/>
                  </a:cubicBezTo>
                </a:path>
              </a:pathLst>
            </a:custGeom>
            <a:solidFill>
              <a:srgbClr val="43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115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7100888" y="4111625"/>
              <a:ext cx="204788" cy="206375"/>
            </a:xfrm>
            <a:custGeom>
              <a:avLst/>
              <a:gdLst>
                <a:gd name="T0" fmla="*/ 114 w 129"/>
                <a:gd name="T1" fmla="*/ 15 h 130"/>
                <a:gd name="T2" fmla="*/ 38 w 129"/>
                <a:gd name="T3" fmla="*/ 39 h 130"/>
                <a:gd name="T4" fmla="*/ 14 w 129"/>
                <a:gd name="T5" fmla="*/ 115 h 130"/>
                <a:gd name="T6" fmla="*/ 90 w 129"/>
                <a:gd name="T7" fmla="*/ 91 h 130"/>
                <a:gd name="T8" fmla="*/ 114 w 129"/>
                <a:gd name="T9" fmla="*/ 15 h 130"/>
                <a:gd name="T10" fmla="*/ 114 w 129"/>
                <a:gd name="T11" fmla="*/ 15 h 130"/>
                <a:gd name="T12" fmla="*/ 114 w 129"/>
                <a:gd name="T13" fmla="*/ 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30">
                  <a:moveTo>
                    <a:pt x="114" y="15"/>
                  </a:moveTo>
                  <a:cubicBezTo>
                    <a:pt x="100" y="0"/>
                    <a:pt x="66" y="11"/>
                    <a:pt x="38" y="39"/>
                  </a:cubicBezTo>
                  <a:cubicBezTo>
                    <a:pt x="10" y="67"/>
                    <a:pt x="0" y="101"/>
                    <a:pt x="14" y="115"/>
                  </a:cubicBezTo>
                  <a:cubicBezTo>
                    <a:pt x="28" y="130"/>
                    <a:pt x="63" y="119"/>
                    <a:pt x="90" y="91"/>
                  </a:cubicBezTo>
                  <a:cubicBezTo>
                    <a:pt x="118" y="63"/>
                    <a:pt x="129" y="29"/>
                    <a:pt x="114" y="15"/>
                  </a:cubicBez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</a:path>
              </a:pathLst>
            </a:custGeom>
            <a:solidFill>
              <a:srgbClr val="9D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16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6351588" y="4056063"/>
              <a:ext cx="379413" cy="107950"/>
            </a:xfrm>
            <a:custGeom>
              <a:avLst/>
              <a:gdLst>
                <a:gd name="T0" fmla="*/ 86 w 239"/>
                <a:gd name="T1" fmla="*/ 68 h 68"/>
                <a:gd name="T2" fmla="*/ 0 w 239"/>
                <a:gd name="T3" fmla="*/ 34 h 68"/>
                <a:gd name="T4" fmla="*/ 86 w 239"/>
                <a:gd name="T5" fmla="*/ 0 h 68"/>
                <a:gd name="T6" fmla="*/ 239 w 239"/>
                <a:gd name="T7" fmla="*/ 34 h 68"/>
                <a:gd name="T8" fmla="*/ 86 w 239"/>
                <a:gd name="T9" fmla="*/ 68 h 68"/>
                <a:gd name="T10" fmla="*/ 86 w 239"/>
                <a:gd name="T11" fmla="*/ 68 h 68"/>
                <a:gd name="T12" fmla="*/ 86 w 239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68">
                  <a:moveTo>
                    <a:pt x="86" y="68"/>
                  </a:moveTo>
                  <a:cubicBezTo>
                    <a:pt x="2" y="68"/>
                    <a:pt x="0" y="53"/>
                    <a:pt x="0" y="34"/>
                  </a:cubicBezTo>
                  <a:cubicBezTo>
                    <a:pt x="0" y="15"/>
                    <a:pt x="2" y="0"/>
                    <a:pt x="86" y="0"/>
                  </a:cubicBezTo>
                  <a:cubicBezTo>
                    <a:pt x="170" y="0"/>
                    <a:pt x="239" y="2"/>
                    <a:pt x="239" y="34"/>
                  </a:cubicBezTo>
                  <a:cubicBezTo>
                    <a:pt x="239" y="66"/>
                    <a:pt x="170" y="68"/>
                    <a:pt x="86" y="68"/>
                  </a:cubicBezTo>
                  <a:close/>
                  <a:moveTo>
                    <a:pt x="86" y="68"/>
                  </a:moveTo>
                  <a:cubicBezTo>
                    <a:pt x="86" y="68"/>
                    <a:pt x="86" y="68"/>
                    <a:pt x="86" y="68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117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6761163" y="3773488"/>
              <a:ext cx="674688" cy="674687"/>
            </a:xfrm>
            <a:custGeom>
              <a:avLst/>
              <a:gdLst>
                <a:gd name="T0" fmla="*/ 425 w 425"/>
                <a:gd name="T1" fmla="*/ 212 h 425"/>
                <a:gd name="T2" fmla="*/ 212 w 425"/>
                <a:gd name="T3" fmla="*/ 0 h 425"/>
                <a:gd name="T4" fmla="*/ 0 w 425"/>
                <a:gd name="T5" fmla="*/ 212 h 425"/>
                <a:gd name="T6" fmla="*/ 212 w 425"/>
                <a:gd name="T7" fmla="*/ 425 h 425"/>
                <a:gd name="T8" fmla="*/ 425 w 425"/>
                <a:gd name="T9" fmla="*/ 212 h 425"/>
                <a:gd name="T10" fmla="*/ 49 w 425"/>
                <a:gd name="T11" fmla="*/ 212 h 425"/>
                <a:gd name="T12" fmla="*/ 212 w 425"/>
                <a:gd name="T13" fmla="*/ 49 h 425"/>
                <a:gd name="T14" fmla="*/ 376 w 425"/>
                <a:gd name="T15" fmla="*/ 212 h 425"/>
                <a:gd name="T16" fmla="*/ 212 w 425"/>
                <a:gd name="T17" fmla="*/ 376 h 425"/>
                <a:gd name="T18" fmla="*/ 49 w 425"/>
                <a:gd name="T19" fmla="*/ 212 h 425"/>
                <a:gd name="T20" fmla="*/ 49 w 425"/>
                <a:gd name="T21" fmla="*/ 212 h 425"/>
                <a:gd name="T22" fmla="*/ 49 w 425"/>
                <a:gd name="T23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5" h="425">
                  <a:moveTo>
                    <a:pt x="425" y="212"/>
                  </a:moveTo>
                  <a:cubicBezTo>
                    <a:pt x="425" y="95"/>
                    <a:pt x="330" y="0"/>
                    <a:pt x="212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330"/>
                    <a:pt x="95" y="425"/>
                    <a:pt x="212" y="425"/>
                  </a:cubicBezTo>
                  <a:cubicBezTo>
                    <a:pt x="330" y="425"/>
                    <a:pt x="425" y="330"/>
                    <a:pt x="425" y="212"/>
                  </a:cubicBezTo>
                  <a:close/>
                  <a:moveTo>
                    <a:pt x="49" y="212"/>
                  </a:moveTo>
                  <a:cubicBezTo>
                    <a:pt x="49" y="122"/>
                    <a:pt x="122" y="49"/>
                    <a:pt x="212" y="49"/>
                  </a:cubicBezTo>
                  <a:cubicBezTo>
                    <a:pt x="303" y="49"/>
                    <a:pt x="376" y="122"/>
                    <a:pt x="376" y="212"/>
                  </a:cubicBezTo>
                  <a:cubicBezTo>
                    <a:pt x="376" y="302"/>
                    <a:pt x="303" y="376"/>
                    <a:pt x="212" y="376"/>
                  </a:cubicBezTo>
                  <a:cubicBezTo>
                    <a:pt x="122" y="376"/>
                    <a:pt x="49" y="302"/>
                    <a:pt x="49" y="212"/>
                  </a:cubicBezTo>
                  <a:close/>
                  <a:moveTo>
                    <a:pt x="49" y="212"/>
                  </a:moveTo>
                  <a:cubicBezTo>
                    <a:pt x="49" y="212"/>
                    <a:pt x="49" y="212"/>
                    <a:pt x="49" y="212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118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6769100" y="3781425"/>
              <a:ext cx="612775" cy="612775"/>
            </a:xfrm>
            <a:custGeom>
              <a:avLst/>
              <a:gdLst>
                <a:gd name="T0" fmla="*/ 223 w 386"/>
                <a:gd name="T1" fmla="*/ 386 h 386"/>
                <a:gd name="T2" fmla="*/ 386 w 386"/>
                <a:gd name="T3" fmla="*/ 223 h 386"/>
                <a:gd name="T4" fmla="*/ 333 w 386"/>
                <a:gd name="T5" fmla="*/ 102 h 386"/>
                <a:gd name="T6" fmla="*/ 376 w 386"/>
                <a:gd name="T7" fmla="*/ 212 h 386"/>
                <a:gd name="T8" fmla="*/ 213 w 386"/>
                <a:gd name="T9" fmla="*/ 376 h 386"/>
                <a:gd name="T10" fmla="*/ 102 w 386"/>
                <a:gd name="T11" fmla="*/ 333 h 386"/>
                <a:gd name="T12" fmla="*/ 223 w 386"/>
                <a:gd name="T13" fmla="*/ 386 h 386"/>
                <a:gd name="T14" fmla="*/ 10 w 386"/>
                <a:gd name="T15" fmla="*/ 223 h 386"/>
                <a:gd name="T16" fmla="*/ 223 w 386"/>
                <a:gd name="T17" fmla="*/ 10 h 386"/>
                <a:gd name="T18" fmla="*/ 368 w 386"/>
                <a:gd name="T19" fmla="*/ 67 h 386"/>
                <a:gd name="T20" fmla="*/ 213 w 386"/>
                <a:gd name="T21" fmla="*/ 0 h 386"/>
                <a:gd name="T22" fmla="*/ 0 w 386"/>
                <a:gd name="T23" fmla="*/ 212 h 386"/>
                <a:gd name="T24" fmla="*/ 68 w 386"/>
                <a:gd name="T25" fmla="*/ 368 h 386"/>
                <a:gd name="T26" fmla="*/ 10 w 386"/>
                <a:gd name="T27" fmla="*/ 223 h 386"/>
                <a:gd name="T28" fmla="*/ 10 w 386"/>
                <a:gd name="T29" fmla="*/ 223 h 386"/>
                <a:gd name="T30" fmla="*/ 10 w 386"/>
                <a:gd name="T31" fmla="*/ 22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386">
                  <a:moveTo>
                    <a:pt x="223" y="386"/>
                  </a:moveTo>
                  <a:cubicBezTo>
                    <a:pt x="313" y="386"/>
                    <a:pt x="386" y="313"/>
                    <a:pt x="386" y="223"/>
                  </a:cubicBezTo>
                  <a:cubicBezTo>
                    <a:pt x="386" y="175"/>
                    <a:pt x="366" y="132"/>
                    <a:pt x="333" y="102"/>
                  </a:cubicBezTo>
                  <a:cubicBezTo>
                    <a:pt x="360" y="131"/>
                    <a:pt x="376" y="170"/>
                    <a:pt x="376" y="212"/>
                  </a:cubicBezTo>
                  <a:cubicBezTo>
                    <a:pt x="376" y="303"/>
                    <a:pt x="303" y="376"/>
                    <a:pt x="213" y="376"/>
                  </a:cubicBezTo>
                  <a:cubicBezTo>
                    <a:pt x="170" y="376"/>
                    <a:pt x="132" y="359"/>
                    <a:pt x="102" y="333"/>
                  </a:cubicBezTo>
                  <a:cubicBezTo>
                    <a:pt x="132" y="365"/>
                    <a:pt x="175" y="386"/>
                    <a:pt x="223" y="386"/>
                  </a:cubicBezTo>
                  <a:close/>
                  <a:moveTo>
                    <a:pt x="10" y="223"/>
                  </a:moveTo>
                  <a:cubicBezTo>
                    <a:pt x="10" y="105"/>
                    <a:pt x="106" y="10"/>
                    <a:pt x="223" y="10"/>
                  </a:cubicBezTo>
                  <a:cubicBezTo>
                    <a:pt x="279" y="10"/>
                    <a:pt x="330" y="32"/>
                    <a:pt x="368" y="67"/>
                  </a:cubicBezTo>
                  <a:cubicBezTo>
                    <a:pt x="329" y="26"/>
                    <a:pt x="274" y="0"/>
                    <a:pt x="213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274"/>
                    <a:pt x="26" y="329"/>
                    <a:pt x="68" y="368"/>
                  </a:cubicBezTo>
                  <a:cubicBezTo>
                    <a:pt x="32" y="330"/>
                    <a:pt x="10" y="279"/>
                    <a:pt x="10" y="223"/>
                  </a:cubicBezTo>
                  <a:close/>
                  <a:moveTo>
                    <a:pt x="10" y="223"/>
                  </a:moveTo>
                  <a:cubicBezTo>
                    <a:pt x="10" y="223"/>
                    <a:pt x="10" y="223"/>
                    <a:pt x="10" y="223"/>
                  </a:cubicBezTo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119"/>
            <p:cNvSpPr/>
            <p:nvPr>
              <p:custDataLst>
                <p:tags r:id="rId72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178 w 377"/>
                <a:gd name="T1" fmla="*/ 34 h 328"/>
                <a:gd name="T2" fmla="*/ 155 w 377"/>
                <a:gd name="T3" fmla="*/ 11 h 328"/>
                <a:gd name="T4" fmla="*/ 130 w 377"/>
                <a:gd name="T5" fmla="*/ 0 h 328"/>
                <a:gd name="T6" fmla="*/ 34 w 377"/>
                <a:gd name="T7" fmla="*/ 0 h 328"/>
                <a:gd name="T8" fmla="*/ 0 w 377"/>
                <a:gd name="T9" fmla="*/ 35 h 328"/>
                <a:gd name="T10" fmla="*/ 0 w 377"/>
                <a:gd name="T11" fmla="*/ 293 h 328"/>
                <a:gd name="T12" fmla="*/ 34 w 377"/>
                <a:gd name="T13" fmla="*/ 328 h 328"/>
                <a:gd name="T14" fmla="*/ 342 w 377"/>
                <a:gd name="T15" fmla="*/ 328 h 328"/>
                <a:gd name="T16" fmla="*/ 377 w 377"/>
                <a:gd name="T17" fmla="*/ 293 h 328"/>
                <a:gd name="T18" fmla="*/ 377 w 377"/>
                <a:gd name="T19" fmla="*/ 80 h 328"/>
                <a:gd name="T20" fmla="*/ 342 w 377"/>
                <a:gd name="T21" fmla="*/ 45 h 328"/>
                <a:gd name="T22" fmla="*/ 203 w 377"/>
                <a:gd name="T23" fmla="*/ 45 h 328"/>
                <a:gd name="T24" fmla="*/ 178 w 377"/>
                <a:gd name="T25" fmla="*/ 3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328">
                  <a:moveTo>
                    <a:pt x="178" y="34"/>
                  </a:moveTo>
                  <a:cubicBezTo>
                    <a:pt x="155" y="11"/>
                    <a:pt x="155" y="11"/>
                    <a:pt x="155" y="11"/>
                  </a:cubicBezTo>
                  <a:cubicBezTo>
                    <a:pt x="149" y="4"/>
                    <a:pt x="140" y="0"/>
                    <a:pt x="13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ubicBezTo>
                    <a:pt x="377" y="80"/>
                    <a:pt x="377" y="80"/>
                    <a:pt x="377" y="80"/>
                  </a:cubicBezTo>
                  <a:cubicBezTo>
                    <a:pt x="377" y="60"/>
                    <a:pt x="361" y="45"/>
                    <a:pt x="342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193" y="45"/>
                    <a:pt x="184" y="41"/>
                    <a:pt x="178" y="3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Line 120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Line 121"/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122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38 w 377"/>
                <a:gd name="T1" fmla="*/ 0 h 328"/>
                <a:gd name="T2" fmla="*/ 34 w 377"/>
                <a:gd name="T3" fmla="*/ 0 h 328"/>
                <a:gd name="T4" fmla="*/ 0 w 377"/>
                <a:gd name="T5" fmla="*/ 35 h 328"/>
                <a:gd name="T6" fmla="*/ 0 w 377"/>
                <a:gd name="T7" fmla="*/ 42 h 328"/>
                <a:gd name="T8" fmla="*/ 38 w 377"/>
                <a:gd name="T9" fmla="*/ 0 h 328"/>
                <a:gd name="T10" fmla="*/ 377 w 377"/>
                <a:gd name="T11" fmla="*/ 80 h 328"/>
                <a:gd name="T12" fmla="*/ 347 w 377"/>
                <a:gd name="T13" fmla="*/ 45 h 328"/>
                <a:gd name="T14" fmla="*/ 377 w 377"/>
                <a:gd name="T15" fmla="*/ 114 h 328"/>
                <a:gd name="T16" fmla="*/ 377 w 377"/>
                <a:gd name="T17" fmla="*/ 80 h 328"/>
                <a:gd name="T18" fmla="*/ 377 w 377"/>
                <a:gd name="T19" fmla="*/ 293 h 328"/>
                <a:gd name="T20" fmla="*/ 377 w 377"/>
                <a:gd name="T21" fmla="*/ 208 h 328"/>
                <a:gd name="T22" fmla="*/ 300 w 377"/>
                <a:gd name="T23" fmla="*/ 328 h 328"/>
                <a:gd name="T24" fmla="*/ 342 w 377"/>
                <a:gd name="T25" fmla="*/ 328 h 328"/>
                <a:gd name="T26" fmla="*/ 377 w 377"/>
                <a:gd name="T27" fmla="*/ 293 h 328"/>
                <a:gd name="T28" fmla="*/ 0 w 377"/>
                <a:gd name="T29" fmla="*/ 281 h 328"/>
                <a:gd name="T30" fmla="*/ 0 w 377"/>
                <a:gd name="T31" fmla="*/ 293 h 328"/>
                <a:gd name="T32" fmla="*/ 34 w 377"/>
                <a:gd name="T33" fmla="*/ 328 h 328"/>
                <a:gd name="T34" fmla="*/ 45 w 377"/>
                <a:gd name="T35" fmla="*/ 328 h 328"/>
                <a:gd name="T36" fmla="*/ 0 w 377"/>
                <a:gd name="T37" fmla="*/ 281 h 328"/>
                <a:gd name="T38" fmla="*/ 0 w 377"/>
                <a:gd name="T39" fmla="*/ 281 h 328"/>
                <a:gd name="T40" fmla="*/ 0 w 377"/>
                <a:gd name="T41" fmla="*/ 28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1" y="26"/>
                    <a:pt x="23" y="12"/>
                    <a:pt x="38" y="0"/>
                  </a:cubicBezTo>
                  <a:close/>
                  <a:moveTo>
                    <a:pt x="377" y="80"/>
                  </a:moveTo>
                  <a:cubicBezTo>
                    <a:pt x="377" y="62"/>
                    <a:pt x="364" y="48"/>
                    <a:pt x="347" y="45"/>
                  </a:cubicBezTo>
                  <a:cubicBezTo>
                    <a:pt x="361" y="66"/>
                    <a:pt x="371" y="89"/>
                    <a:pt x="377" y="114"/>
                  </a:cubicBezTo>
                  <a:lnTo>
                    <a:pt x="377" y="80"/>
                  </a:lnTo>
                  <a:close/>
                  <a:moveTo>
                    <a:pt x="377" y="293"/>
                  </a:moveTo>
                  <a:cubicBezTo>
                    <a:pt x="377" y="208"/>
                    <a:pt x="377" y="208"/>
                    <a:pt x="377" y="208"/>
                  </a:cubicBezTo>
                  <a:cubicBezTo>
                    <a:pt x="366" y="257"/>
                    <a:pt x="338" y="299"/>
                    <a:pt x="300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lose/>
                  <a:moveTo>
                    <a:pt x="0" y="281"/>
                  </a:move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27" y="314"/>
                    <a:pt x="12" y="299"/>
                    <a:pt x="0" y="281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123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64 w 377"/>
                <a:gd name="T1" fmla="*/ 0 h 328"/>
                <a:gd name="T2" fmla="*/ 38 w 377"/>
                <a:gd name="T3" fmla="*/ 0 h 328"/>
                <a:gd name="T4" fmla="*/ 0 w 377"/>
                <a:gd name="T5" fmla="*/ 42 h 328"/>
                <a:gd name="T6" fmla="*/ 0 w 377"/>
                <a:gd name="T7" fmla="*/ 73 h 328"/>
                <a:gd name="T8" fmla="*/ 64 w 377"/>
                <a:gd name="T9" fmla="*/ 0 h 328"/>
                <a:gd name="T10" fmla="*/ 0 w 377"/>
                <a:gd name="T11" fmla="*/ 229 h 328"/>
                <a:gd name="T12" fmla="*/ 0 w 377"/>
                <a:gd name="T13" fmla="*/ 281 h 328"/>
                <a:gd name="T14" fmla="*/ 45 w 377"/>
                <a:gd name="T15" fmla="*/ 328 h 328"/>
                <a:gd name="T16" fmla="*/ 123 w 377"/>
                <a:gd name="T17" fmla="*/ 328 h 328"/>
                <a:gd name="T18" fmla="*/ 0 w 377"/>
                <a:gd name="T19" fmla="*/ 229 h 328"/>
                <a:gd name="T20" fmla="*/ 377 w 377"/>
                <a:gd name="T21" fmla="*/ 208 h 328"/>
                <a:gd name="T22" fmla="*/ 377 w 377"/>
                <a:gd name="T23" fmla="*/ 114 h 328"/>
                <a:gd name="T24" fmla="*/ 347 w 377"/>
                <a:gd name="T25" fmla="*/ 45 h 328"/>
                <a:gd name="T26" fmla="*/ 342 w 377"/>
                <a:gd name="T27" fmla="*/ 45 h 328"/>
                <a:gd name="T28" fmla="*/ 310 w 377"/>
                <a:gd name="T29" fmla="*/ 45 h 328"/>
                <a:gd name="T30" fmla="*/ 345 w 377"/>
                <a:gd name="T31" fmla="*/ 151 h 328"/>
                <a:gd name="T32" fmla="*/ 204 w 377"/>
                <a:gd name="T33" fmla="*/ 328 h 328"/>
                <a:gd name="T34" fmla="*/ 300 w 377"/>
                <a:gd name="T35" fmla="*/ 328 h 328"/>
                <a:gd name="T36" fmla="*/ 377 w 377"/>
                <a:gd name="T37" fmla="*/ 208 h 328"/>
                <a:gd name="T38" fmla="*/ 377 w 377"/>
                <a:gd name="T39" fmla="*/ 208 h 328"/>
                <a:gd name="T40" fmla="*/ 377 w 377"/>
                <a:gd name="T41" fmla="*/ 20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6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23" y="12"/>
                    <a:pt x="11" y="26"/>
                    <a:pt x="0" y="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4" y="43"/>
                    <a:pt x="36" y="18"/>
                    <a:pt x="64" y="0"/>
                  </a:cubicBezTo>
                  <a:close/>
                  <a:moveTo>
                    <a:pt x="0" y="2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2" y="299"/>
                    <a:pt x="27" y="314"/>
                    <a:pt x="45" y="328"/>
                  </a:cubicBezTo>
                  <a:cubicBezTo>
                    <a:pt x="123" y="328"/>
                    <a:pt x="123" y="328"/>
                    <a:pt x="123" y="328"/>
                  </a:cubicBezTo>
                  <a:cubicBezTo>
                    <a:pt x="68" y="315"/>
                    <a:pt x="23" y="278"/>
                    <a:pt x="0" y="229"/>
                  </a:cubicBezTo>
                  <a:close/>
                  <a:moveTo>
                    <a:pt x="377" y="208"/>
                  </a:moveTo>
                  <a:cubicBezTo>
                    <a:pt x="377" y="114"/>
                    <a:pt x="377" y="114"/>
                    <a:pt x="377" y="114"/>
                  </a:cubicBezTo>
                  <a:cubicBezTo>
                    <a:pt x="371" y="89"/>
                    <a:pt x="361" y="66"/>
                    <a:pt x="347" y="45"/>
                  </a:cubicBezTo>
                  <a:cubicBezTo>
                    <a:pt x="346" y="45"/>
                    <a:pt x="344" y="45"/>
                    <a:pt x="342" y="45"/>
                  </a:cubicBezTo>
                  <a:cubicBezTo>
                    <a:pt x="310" y="45"/>
                    <a:pt x="310" y="45"/>
                    <a:pt x="310" y="45"/>
                  </a:cubicBezTo>
                  <a:cubicBezTo>
                    <a:pt x="332" y="75"/>
                    <a:pt x="345" y="112"/>
                    <a:pt x="345" y="151"/>
                  </a:cubicBezTo>
                  <a:cubicBezTo>
                    <a:pt x="345" y="237"/>
                    <a:pt x="285" y="309"/>
                    <a:pt x="204" y="328"/>
                  </a:cubicBezTo>
                  <a:cubicBezTo>
                    <a:pt x="300" y="328"/>
                    <a:pt x="300" y="328"/>
                    <a:pt x="300" y="328"/>
                  </a:cubicBezTo>
                  <a:cubicBezTo>
                    <a:pt x="338" y="299"/>
                    <a:pt x="366" y="257"/>
                    <a:pt x="377" y="208"/>
                  </a:cubicBezTo>
                  <a:close/>
                  <a:moveTo>
                    <a:pt x="377" y="208"/>
                  </a:moveTo>
                  <a:cubicBezTo>
                    <a:pt x="377" y="208"/>
                    <a:pt x="377" y="208"/>
                    <a:pt x="377" y="208"/>
                  </a:cubicBezTo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124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6119813" y="1795463"/>
              <a:ext cx="547688" cy="520700"/>
            </a:xfrm>
            <a:custGeom>
              <a:avLst/>
              <a:gdLst>
                <a:gd name="T0" fmla="*/ 345 w 345"/>
                <a:gd name="T1" fmla="*/ 151 h 328"/>
                <a:gd name="T2" fmla="*/ 310 w 345"/>
                <a:gd name="T3" fmla="*/ 45 h 328"/>
                <a:gd name="T4" fmla="*/ 272 w 345"/>
                <a:gd name="T5" fmla="*/ 45 h 328"/>
                <a:gd name="T6" fmla="*/ 307 w 345"/>
                <a:gd name="T7" fmla="*/ 141 h 328"/>
                <a:gd name="T8" fmla="*/ 154 w 345"/>
                <a:gd name="T9" fmla="*/ 294 h 328"/>
                <a:gd name="T10" fmla="*/ 2 w 345"/>
                <a:gd name="T11" fmla="*/ 141 h 328"/>
                <a:gd name="T12" fmla="*/ 98 w 345"/>
                <a:gd name="T13" fmla="*/ 0 h 328"/>
                <a:gd name="T14" fmla="*/ 64 w 345"/>
                <a:gd name="T15" fmla="*/ 0 h 328"/>
                <a:gd name="T16" fmla="*/ 0 w 345"/>
                <a:gd name="T17" fmla="*/ 73 h 328"/>
                <a:gd name="T18" fmla="*/ 0 w 345"/>
                <a:gd name="T19" fmla="*/ 229 h 328"/>
                <a:gd name="T20" fmla="*/ 123 w 345"/>
                <a:gd name="T21" fmla="*/ 328 h 328"/>
                <a:gd name="T22" fmla="*/ 204 w 345"/>
                <a:gd name="T23" fmla="*/ 328 h 328"/>
                <a:gd name="T24" fmla="*/ 345 w 345"/>
                <a:gd name="T25" fmla="*/ 151 h 328"/>
                <a:gd name="T26" fmla="*/ 345 w 345"/>
                <a:gd name="T27" fmla="*/ 151 h 328"/>
                <a:gd name="T28" fmla="*/ 345 w 345"/>
                <a:gd name="T29" fmla="*/ 15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5" h="328">
                  <a:moveTo>
                    <a:pt x="345" y="151"/>
                  </a:moveTo>
                  <a:cubicBezTo>
                    <a:pt x="345" y="112"/>
                    <a:pt x="332" y="75"/>
                    <a:pt x="310" y="45"/>
                  </a:cubicBezTo>
                  <a:cubicBezTo>
                    <a:pt x="272" y="45"/>
                    <a:pt x="272" y="45"/>
                    <a:pt x="272" y="45"/>
                  </a:cubicBezTo>
                  <a:cubicBezTo>
                    <a:pt x="294" y="71"/>
                    <a:pt x="307" y="105"/>
                    <a:pt x="307" y="141"/>
                  </a:cubicBezTo>
                  <a:cubicBezTo>
                    <a:pt x="307" y="226"/>
                    <a:pt x="239" y="294"/>
                    <a:pt x="154" y="294"/>
                  </a:cubicBezTo>
                  <a:cubicBezTo>
                    <a:pt x="70" y="294"/>
                    <a:pt x="2" y="226"/>
                    <a:pt x="2" y="141"/>
                  </a:cubicBezTo>
                  <a:cubicBezTo>
                    <a:pt x="2" y="77"/>
                    <a:pt x="42" y="22"/>
                    <a:pt x="9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6" y="18"/>
                    <a:pt x="14" y="43"/>
                    <a:pt x="0" y="73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3" y="278"/>
                    <a:pt x="68" y="315"/>
                    <a:pt x="123" y="328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285" y="309"/>
                    <a:pt x="345" y="237"/>
                    <a:pt x="345" y="151"/>
                  </a:cubicBezTo>
                  <a:close/>
                  <a:moveTo>
                    <a:pt x="345" y="151"/>
                  </a:moveTo>
                  <a:cubicBezTo>
                    <a:pt x="345" y="151"/>
                    <a:pt x="345" y="151"/>
                    <a:pt x="345" y="15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125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122988" y="1795463"/>
              <a:ext cx="484188" cy="466725"/>
            </a:xfrm>
            <a:custGeom>
              <a:avLst/>
              <a:gdLst>
                <a:gd name="T0" fmla="*/ 0 w 305"/>
                <a:gd name="T1" fmla="*/ 141 h 294"/>
                <a:gd name="T2" fmla="*/ 152 w 305"/>
                <a:gd name="T3" fmla="*/ 294 h 294"/>
                <a:gd name="T4" fmla="*/ 305 w 305"/>
                <a:gd name="T5" fmla="*/ 141 h 294"/>
                <a:gd name="T6" fmla="*/ 270 w 305"/>
                <a:gd name="T7" fmla="*/ 45 h 294"/>
                <a:gd name="T8" fmla="*/ 232 w 305"/>
                <a:gd name="T9" fmla="*/ 45 h 294"/>
                <a:gd name="T10" fmla="*/ 267 w 305"/>
                <a:gd name="T11" fmla="*/ 132 h 294"/>
                <a:gd name="T12" fmla="*/ 144 w 305"/>
                <a:gd name="T13" fmla="*/ 255 h 294"/>
                <a:gd name="T14" fmla="*/ 20 w 305"/>
                <a:gd name="T15" fmla="*/ 132 h 294"/>
                <a:gd name="T16" fmla="*/ 144 w 305"/>
                <a:gd name="T17" fmla="*/ 8 h 294"/>
                <a:gd name="T18" fmla="*/ 151 w 305"/>
                <a:gd name="T19" fmla="*/ 8 h 294"/>
                <a:gd name="T20" fmla="*/ 128 w 305"/>
                <a:gd name="T21" fmla="*/ 0 h 294"/>
                <a:gd name="T22" fmla="*/ 96 w 305"/>
                <a:gd name="T23" fmla="*/ 0 h 294"/>
                <a:gd name="T24" fmla="*/ 0 w 305"/>
                <a:gd name="T25" fmla="*/ 141 h 294"/>
                <a:gd name="T26" fmla="*/ 0 w 305"/>
                <a:gd name="T27" fmla="*/ 141 h 294"/>
                <a:gd name="T28" fmla="*/ 0 w 305"/>
                <a:gd name="T29" fmla="*/ 14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294">
                  <a:moveTo>
                    <a:pt x="0" y="141"/>
                  </a:moveTo>
                  <a:cubicBezTo>
                    <a:pt x="0" y="226"/>
                    <a:pt x="68" y="294"/>
                    <a:pt x="152" y="294"/>
                  </a:cubicBezTo>
                  <a:cubicBezTo>
                    <a:pt x="237" y="294"/>
                    <a:pt x="305" y="226"/>
                    <a:pt x="305" y="141"/>
                  </a:cubicBezTo>
                  <a:cubicBezTo>
                    <a:pt x="305" y="105"/>
                    <a:pt x="292" y="71"/>
                    <a:pt x="270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54" y="67"/>
                    <a:pt x="267" y="98"/>
                    <a:pt x="267" y="132"/>
                  </a:cubicBezTo>
                  <a:cubicBezTo>
                    <a:pt x="267" y="200"/>
                    <a:pt x="212" y="255"/>
                    <a:pt x="144" y="255"/>
                  </a:cubicBezTo>
                  <a:cubicBezTo>
                    <a:pt x="75" y="255"/>
                    <a:pt x="20" y="200"/>
                    <a:pt x="20" y="132"/>
                  </a:cubicBezTo>
                  <a:cubicBezTo>
                    <a:pt x="20" y="63"/>
                    <a:pt x="75" y="8"/>
                    <a:pt x="144" y="8"/>
                  </a:cubicBezTo>
                  <a:cubicBezTo>
                    <a:pt x="146" y="8"/>
                    <a:pt x="148" y="8"/>
                    <a:pt x="151" y="8"/>
                  </a:cubicBezTo>
                  <a:cubicBezTo>
                    <a:pt x="145" y="3"/>
                    <a:pt x="137" y="0"/>
                    <a:pt x="12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0" y="22"/>
                    <a:pt x="0" y="77"/>
                    <a:pt x="0" y="141"/>
                  </a:cubicBezTo>
                  <a:close/>
                  <a:moveTo>
                    <a:pt x="0" y="141"/>
                  </a:moveTo>
                  <a:cubicBezTo>
                    <a:pt x="0" y="141"/>
                    <a:pt x="0" y="141"/>
                    <a:pt x="0" y="141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126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6154738" y="1808163"/>
              <a:ext cx="392113" cy="392112"/>
            </a:xfrm>
            <a:custGeom>
              <a:avLst/>
              <a:gdLst>
                <a:gd name="T0" fmla="*/ 0 w 247"/>
                <a:gd name="T1" fmla="*/ 124 h 247"/>
                <a:gd name="T2" fmla="*/ 124 w 247"/>
                <a:gd name="T3" fmla="*/ 247 h 247"/>
                <a:gd name="T4" fmla="*/ 247 w 247"/>
                <a:gd name="T5" fmla="*/ 124 h 247"/>
                <a:gd name="T6" fmla="*/ 212 w 247"/>
                <a:gd name="T7" fmla="*/ 37 h 247"/>
                <a:gd name="T8" fmla="*/ 181 w 247"/>
                <a:gd name="T9" fmla="*/ 37 h 247"/>
                <a:gd name="T10" fmla="*/ 156 w 247"/>
                <a:gd name="T11" fmla="*/ 26 h 247"/>
                <a:gd name="T12" fmla="*/ 133 w 247"/>
                <a:gd name="T13" fmla="*/ 3 h 247"/>
                <a:gd name="T14" fmla="*/ 131 w 247"/>
                <a:gd name="T15" fmla="*/ 0 h 247"/>
                <a:gd name="T16" fmla="*/ 124 w 247"/>
                <a:gd name="T17" fmla="*/ 0 h 247"/>
                <a:gd name="T18" fmla="*/ 0 w 247"/>
                <a:gd name="T19" fmla="*/ 124 h 247"/>
                <a:gd name="T20" fmla="*/ 209 w 247"/>
                <a:gd name="T21" fmla="*/ 114 h 247"/>
                <a:gd name="T22" fmla="*/ 115 w 247"/>
                <a:gd name="T23" fmla="*/ 209 h 247"/>
                <a:gd name="T24" fmla="*/ 20 w 247"/>
                <a:gd name="T25" fmla="*/ 114 h 247"/>
                <a:gd name="T26" fmla="*/ 115 w 247"/>
                <a:gd name="T27" fmla="*/ 19 h 247"/>
                <a:gd name="T28" fmla="*/ 209 w 247"/>
                <a:gd name="T29" fmla="*/ 114 h 247"/>
                <a:gd name="T30" fmla="*/ 209 w 247"/>
                <a:gd name="T31" fmla="*/ 114 h 247"/>
                <a:gd name="T32" fmla="*/ 209 w 247"/>
                <a:gd name="T33" fmla="*/ 11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247">
                  <a:moveTo>
                    <a:pt x="0" y="124"/>
                  </a:moveTo>
                  <a:cubicBezTo>
                    <a:pt x="0" y="192"/>
                    <a:pt x="55" y="247"/>
                    <a:pt x="124" y="247"/>
                  </a:cubicBezTo>
                  <a:cubicBezTo>
                    <a:pt x="192" y="247"/>
                    <a:pt x="247" y="192"/>
                    <a:pt x="247" y="124"/>
                  </a:cubicBezTo>
                  <a:cubicBezTo>
                    <a:pt x="247" y="90"/>
                    <a:pt x="234" y="59"/>
                    <a:pt x="212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1" y="37"/>
                    <a:pt x="162" y="33"/>
                    <a:pt x="156" y="26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3" y="2"/>
                    <a:pt x="132" y="1"/>
                    <a:pt x="131" y="0"/>
                  </a:cubicBezTo>
                  <a:cubicBezTo>
                    <a:pt x="128" y="0"/>
                    <a:pt x="126" y="0"/>
                    <a:pt x="124" y="0"/>
                  </a:cubicBezTo>
                  <a:cubicBezTo>
                    <a:pt x="55" y="0"/>
                    <a:pt x="0" y="55"/>
                    <a:pt x="0" y="124"/>
                  </a:cubicBezTo>
                  <a:close/>
                  <a:moveTo>
                    <a:pt x="209" y="114"/>
                  </a:moveTo>
                  <a:cubicBezTo>
                    <a:pt x="209" y="166"/>
                    <a:pt x="167" y="209"/>
                    <a:pt x="115" y="209"/>
                  </a:cubicBezTo>
                  <a:cubicBezTo>
                    <a:pt x="62" y="209"/>
                    <a:pt x="20" y="166"/>
                    <a:pt x="20" y="114"/>
                  </a:cubicBezTo>
                  <a:cubicBezTo>
                    <a:pt x="20" y="61"/>
                    <a:pt x="62" y="19"/>
                    <a:pt x="115" y="19"/>
                  </a:cubicBezTo>
                  <a:cubicBezTo>
                    <a:pt x="167" y="19"/>
                    <a:pt x="209" y="61"/>
                    <a:pt x="209" y="114"/>
                  </a:cubicBezTo>
                  <a:close/>
                  <a:moveTo>
                    <a:pt x="209" y="114"/>
                  </a:moveTo>
                  <a:cubicBezTo>
                    <a:pt x="209" y="114"/>
                    <a:pt x="209" y="114"/>
                    <a:pt x="209" y="114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127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6186488" y="1838325"/>
              <a:ext cx="300038" cy="301625"/>
            </a:xfrm>
            <a:custGeom>
              <a:avLst/>
              <a:gdLst>
                <a:gd name="T0" fmla="*/ 0 w 189"/>
                <a:gd name="T1" fmla="*/ 95 h 190"/>
                <a:gd name="T2" fmla="*/ 95 w 189"/>
                <a:gd name="T3" fmla="*/ 190 h 190"/>
                <a:gd name="T4" fmla="*/ 189 w 189"/>
                <a:gd name="T5" fmla="*/ 95 h 190"/>
                <a:gd name="T6" fmla="*/ 95 w 189"/>
                <a:gd name="T7" fmla="*/ 0 h 190"/>
                <a:gd name="T8" fmla="*/ 0 w 189"/>
                <a:gd name="T9" fmla="*/ 95 h 190"/>
                <a:gd name="T10" fmla="*/ 152 w 189"/>
                <a:gd name="T11" fmla="*/ 85 h 190"/>
                <a:gd name="T12" fmla="*/ 86 w 189"/>
                <a:gd name="T13" fmla="*/ 151 h 190"/>
                <a:gd name="T14" fmla="*/ 20 w 189"/>
                <a:gd name="T15" fmla="*/ 85 h 190"/>
                <a:gd name="T16" fmla="*/ 86 w 189"/>
                <a:gd name="T17" fmla="*/ 19 h 190"/>
                <a:gd name="T18" fmla="*/ 152 w 189"/>
                <a:gd name="T19" fmla="*/ 85 h 190"/>
                <a:gd name="T20" fmla="*/ 152 w 189"/>
                <a:gd name="T21" fmla="*/ 85 h 190"/>
                <a:gd name="T22" fmla="*/ 152 w 189"/>
                <a:gd name="T23" fmla="*/ 8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90">
                  <a:moveTo>
                    <a:pt x="0" y="95"/>
                  </a:moveTo>
                  <a:cubicBezTo>
                    <a:pt x="0" y="147"/>
                    <a:pt x="42" y="190"/>
                    <a:pt x="95" y="190"/>
                  </a:cubicBezTo>
                  <a:cubicBezTo>
                    <a:pt x="147" y="190"/>
                    <a:pt x="189" y="147"/>
                    <a:pt x="189" y="95"/>
                  </a:cubicBezTo>
                  <a:cubicBezTo>
                    <a:pt x="189" y="42"/>
                    <a:pt x="147" y="0"/>
                    <a:pt x="95" y="0"/>
                  </a:cubicBezTo>
                  <a:cubicBezTo>
                    <a:pt x="42" y="0"/>
                    <a:pt x="0" y="42"/>
                    <a:pt x="0" y="95"/>
                  </a:cubicBezTo>
                  <a:close/>
                  <a:moveTo>
                    <a:pt x="152" y="85"/>
                  </a:moveTo>
                  <a:cubicBezTo>
                    <a:pt x="152" y="121"/>
                    <a:pt x="122" y="151"/>
                    <a:pt x="86" y="151"/>
                  </a:cubicBezTo>
                  <a:cubicBezTo>
                    <a:pt x="49" y="151"/>
                    <a:pt x="20" y="121"/>
                    <a:pt x="20" y="85"/>
                  </a:cubicBezTo>
                  <a:cubicBezTo>
                    <a:pt x="20" y="48"/>
                    <a:pt x="49" y="19"/>
                    <a:pt x="86" y="19"/>
                  </a:cubicBezTo>
                  <a:cubicBezTo>
                    <a:pt x="122" y="19"/>
                    <a:pt x="152" y="48"/>
                    <a:pt x="152" y="85"/>
                  </a:cubicBezTo>
                  <a:close/>
                  <a:moveTo>
                    <a:pt x="152" y="85"/>
                  </a:moveTo>
                  <a:cubicBezTo>
                    <a:pt x="152" y="85"/>
                    <a:pt x="152" y="85"/>
                    <a:pt x="152" y="85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128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6211888" y="1825625"/>
              <a:ext cx="120650" cy="26987"/>
            </a:xfrm>
            <a:custGeom>
              <a:avLst/>
              <a:gdLst>
                <a:gd name="T0" fmla="*/ 67 w 76"/>
                <a:gd name="T1" fmla="*/ 17 h 17"/>
                <a:gd name="T2" fmla="*/ 9 w 76"/>
                <a:gd name="T3" fmla="*/ 17 h 17"/>
                <a:gd name="T4" fmla="*/ 0 w 76"/>
                <a:gd name="T5" fmla="*/ 9 h 17"/>
                <a:gd name="T6" fmla="*/ 9 w 76"/>
                <a:gd name="T7" fmla="*/ 0 h 17"/>
                <a:gd name="T8" fmla="*/ 67 w 76"/>
                <a:gd name="T9" fmla="*/ 0 h 17"/>
                <a:gd name="T10" fmla="*/ 76 w 76"/>
                <a:gd name="T11" fmla="*/ 9 h 17"/>
                <a:gd name="T12" fmla="*/ 67 w 76"/>
                <a:gd name="T13" fmla="*/ 17 h 17"/>
                <a:gd name="T14" fmla="*/ 67 w 76"/>
                <a:gd name="T15" fmla="*/ 17 h 17"/>
                <a:gd name="T16" fmla="*/ 67 w 7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7">
                  <a:moveTo>
                    <a:pt x="67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6" y="4"/>
                    <a:pt x="76" y="9"/>
                  </a:cubicBezTo>
                  <a:cubicBezTo>
                    <a:pt x="76" y="13"/>
                    <a:pt x="72" y="17"/>
                    <a:pt x="67" y="17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129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6159500" y="1825625"/>
              <a:ext cx="34925" cy="26987"/>
            </a:xfrm>
            <a:custGeom>
              <a:avLst/>
              <a:gdLst>
                <a:gd name="T0" fmla="*/ 14 w 22"/>
                <a:gd name="T1" fmla="*/ 17 h 17"/>
                <a:gd name="T2" fmla="*/ 9 w 22"/>
                <a:gd name="T3" fmla="*/ 17 h 17"/>
                <a:gd name="T4" fmla="*/ 0 w 22"/>
                <a:gd name="T5" fmla="*/ 9 h 17"/>
                <a:gd name="T6" fmla="*/ 9 w 22"/>
                <a:gd name="T7" fmla="*/ 0 h 17"/>
                <a:gd name="T8" fmla="*/ 14 w 22"/>
                <a:gd name="T9" fmla="*/ 0 h 17"/>
                <a:gd name="T10" fmla="*/ 22 w 22"/>
                <a:gd name="T11" fmla="*/ 9 h 17"/>
                <a:gd name="T12" fmla="*/ 14 w 22"/>
                <a:gd name="T13" fmla="*/ 17 h 17"/>
                <a:gd name="T14" fmla="*/ 14 w 22"/>
                <a:gd name="T15" fmla="*/ 17 h 17"/>
                <a:gd name="T16" fmla="*/ 14 w 22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4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2" y="4"/>
                    <a:pt x="22" y="9"/>
                  </a:cubicBezTo>
                  <a:cubicBezTo>
                    <a:pt x="22" y="13"/>
                    <a:pt x="18" y="17"/>
                    <a:pt x="14" y="17"/>
                  </a:cubicBezTo>
                  <a:close/>
                  <a:moveTo>
                    <a:pt x="14" y="17"/>
                  </a:moveTo>
                  <a:cubicBezTo>
                    <a:pt x="14" y="17"/>
                    <a:pt x="14" y="17"/>
                    <a:pt x="1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130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9105900" y="1592263"/>
              <a:ext cx="666750" cy="666750"/>
            </a:xfrm>
            <a:custGeom>
              <a:avLst/>
              <a:gdLst>
                <a:gd name="T0" fmla="*/ 123 w 420"/>
                <a:gd name="T1" fmla="*/ 0 h 420"/>
                <a:gd name="T2" fmla="*/ 1 w 420"/>
                <a:gd name="T3" fmla="*/ 122 h 420"/>
                <a:gd name="T4" fmla="*/ 0 w 420"/>
                <a:gd name="T5" fmla="*/ 124 h 420"/>
                <a:gd name="T6" fmla="*/ 296 w 420"/>
                <a:gd name="T7" fmla="*/ 420 h 420"/>
                <a:gd name="T8" fmla="*/ 298 w 420"/>
                <a:gd name="T9" fmla="*/ 419 h 420"/>
                <a:gd name="T10" fmla="*/ 420 w 420"/>
                <a:gd name="T11" fmla="*/ 297 h 420"/>
                <a:gd name="T12" fmla="*/ 123 w 420"/>
                <a:gd name="T13" fmla="*/ 0 h 420"/>
                <a:gd name="T14" fmla="*/ 123 w 420"/>
                <a:gd name="T15" fmla="*/ 0 h 420"/>
                <a:gd name="T16" fmla="*/ 123 w 420"/>
                <a:gd name="T17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123" y="0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0" y="124"/>
                    <a:pt x="0" y="124"/>
                  </a:cubicBezTo>
                  <a:cubicBezTo>
                    <a:pt x="296" y="420"/>
                    <a:pt x="296" y="420"/>
                    <a:pt x="296" y="420"/>
                  </a:cubicBezTo>
                  <a:cubicBezTo>
                    <a:pt x="296" y="420"/>
                    <a:pt x="297" y="419"/>
                    <a:pt x="298" y="419"/>
                  </a:cubicBezTo>
                  <a:cubicBezTo>
                    <a:pt x="420" y="297"/>
                    <a:pt x="420" y="297"/>
                    <a:pt x="420" y="297"/>
                  </a:cubicBezTo>
                  <a:lnTo>
                    <a:pt x="123" y="0"/>
                  </a:lnTo>
                  <a:close/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E47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131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9075738" y="1498600"/>
              <a:ext cx="785813" cy="790575"/>
            </a:xfrm>
            <a:custGeom>
              <a:avLst/>
              <a:gdLst>
                <a:gd name="T0" fmla="*/ 470 w 495"/>
                <a:gd name="T1" fmla="*/ 348 h 498"/>
                <a:gd name="T2" fmla="*/ 477 w 495"/>
                <a:gd name="T3" fmla="*/ 341 h 498"/>
                <a:gd name="T4" fmla="*/ 488 w 495"/>
                <a:gd name="T5" fmla="*/ 317 h 498"/>
                <a:gd name="T6" fmla="*/ 488 w 495"/>
                <a:gd name="T7" fmla="*/ 317 h 498"/>
                <a:gd name="T8" fmla="*/ 480 w 495"/>
                <a:gd name="T9" fmla="*/ 281 h 498"/>
                <a:gd name="T10" fmla="*/ 485 w 495"/>
                <a:gd name="T11" fmla="*/ 277 h 498"/>
                <a:gd name="T12" fmla="*/ 485 w 495"/>
                <a:gd name="T13" fmla="*/ 241 h 498"/>
                <a:gd name="T14" fmla="*/ 469 w 495"/>
                <a:gd name="T15" fmla="*/ 225 h 498"/>
                <a:gd name="T16" fmla="*/ 435 w 495"/>
                <a:gd name="T17" fmla="*/ 69 h 498"/>
                <a:gd name="T18" fmla="*/ 434 w 495"/>
                <a:gd name="T19" fmla="*/ 64 h 498"/>
                <a:gd name="T20" fmla="*/ 429 w 495"/>
                <a:gd name="T21" fmla="*/ 63 h 498"/>
                <a:gd name="T22" fmla="*/ 314 w 495"/>
                <a:gd name="T23" fmla="*/ 37 h 498"/>
                <a:gd name="T24" fmla="*/ 271 w 495"/>
                <a:gd name="T25" fmla="*/ 28 h 498"/>
                <a:gd name="T26" fmla="*/ 253 w 495"/>
                <a:gd name="T27" fmla="*/ 9 h 498"/>
                <a:gd name="T28" fmla="*/ 218 w 495"/>
                <a:gd name="T29" fmla="*/ 9 h 498"/>
                <a:gd name="T30" fmla="*/ 212 w 495"/>
                <a:gd name="T31" fmla="*/ 16 h 498"/>
                <a:gd name="T32" fmla="*/ 185 w 495"/>
                <a:gd name="T33" fmla="*/ 11 h 498"/>
                <a:gd name="T34" fmla="*/ 148 w 495"/>
                <a:gd name="T35" fmla="*/ 30 h 498"/>
                <a:gd name="T36" fmla="*/ 8 w 495"/>
                <a:gd name="T37" fmla="*/ 170 h 498"/>
                <a:gd name="T38" fmla="*/ 6 w 495"/>
                <a:gd name="T39" fmla="*/ 194 h 498"/>
                <a:gd name="T40" fmla="*/ 304 w 495"/>
                <a:gd name="T41" fmla="*/ 492 h 498"/>
                <a:gd name="T42" fmla="*/ 328 w 495"/>
                <a:gd name="T43" fmla="*/ 490 h 498"/>
                <a:gd name="T44" fmla="*/ 470 w 495"/>
                <a:gd name="T45" fmla="*/ 348 h 498"/>
                <a:gd name="T46" fmla="*/ 315 w 495"/>
                <a:gd name="T47" fmla="*/ 479 h 498"/>
                <a:gd name="T48" fmla="*/ 19 w 495"/>
                <a:gd name="T49" fmla="*/ 183 h 498"/>
                <a:gd name="T50" fmla="*/ 20 w 495"/>
                <a:gd name="T51" fmla="*/ 181 h 498"/>
                <a:gd name="T52" fmla="*/ 142 w 495"/>
                <a:gd name="T53" fmla="*/ 59 h 498"/>
                <a:gd name="T54" fmla="*/ 439 w 495"/>
                <a:gd name="T55" fmla="*/ 356 h 498"/>
                <a:gd name="T56" fmla="*/ 317 w 495"/>
                <a:gd name="T57" fmla="*/ 478 h 498"/>
                <a:gd name="T58" fmla="*/ 315 w 495"/>
                <a:gd name="T59" fmla="*/ 479 h 498"/>
                <a:gd name="T60" fmla="*/ 197 w 495"/>
                <a:gd name="T61" fmla="*/ 30 h 498"/>
                <a:gd name="T62" fmla="*/ 167 w 495"/>
                <a:gd name="T63" fmla="*/ 61 h 498"/>
                <a:gd name="T64" fmla="*/ 154 w 495"/>
                <a:gd name="T65" fmla="*/ 48 h 498"/>
                <a:gd name="T66" fmla="*/ 159 w 495"/>
                <a:gd name="T67" fmla="*/ 42 h 498"/>
                <a:gd name="T68" fmla="*/ 160 w 495"/>
                <a:gd name="T69" fmla="*/ 42 h 498"/>
                <a:gd name="T70" fmla="*/ 185 w 495"/>
                <a:gd name="T71" fmla="*/ 28 h 498"/>
                <a:gd name="T72" fmla="*/ 197 w 495"/>
                <a:gd name="T73" fmla="*/ 30 h 498"/>
                <a:gd name="T74" fmla="*/ 241 w 495"/>
                <a:gd name="T75" fmla="*/ 21 h 498"/>
                <a:gd name="T76" fmla="*/ 473 w 495"/>
                <a:gd name="T77" fmla="*/ 253 h 498"/>
                <a:gd name="T78" fmla="*/ 473 w 495"/>
                <a:gd name="T79" fmla="*/ 264 h 498"/>
                <a:gd name="T80" fmla="*/ 419 w 495"/>
                <a:gd name="T81" fmla="*/ 318 h 498"/>
                <a:gd name="T82" fmla="*/ 399 w 495"/>
                <a:gd name="T83" fmla="*/ 298 h 498"/>
                <a:gd name="T84" fmla="*/ 399 w 495"/>
                <a:gd name="T85" fmla="*/ 281 h 498"/>
                <a:gd name="T86" fmla="*/ 221 w 495"/>
                <a:gd name="T87" fmla="*/ 104 h 498"/>
                <a:gd name="T88" fmla="*/ 205 w 495"/>
                <a:gd name="T89" fmla="*/ 103 h 498"/>
                <a:gd name="T90" fmla="*/ 176 w 495"/>
                <a:gd name="T91" fmla="*/ 75 h 498"/>
                <a:gd name="T92" fmla="*/ 230 w 495"/>
                <a:gd name="T93" fmla="*/ 21 h 498"/>
                <a:gd name="T94" fmla="*/ 241 w 495"/>
                <a:gd name="T95" fmla="*/ 21 h 498"/>
                <a:gd name="T96" fmla="*/ 420 w 495"/>
                <a:gd name="T97" fmla="*/ 78 h 498"/>
                <a:gd name="T98" fmla="*/ 447 w 495"/>
                <a:gd name="T99" fmla="*/ 203 h 498"/>
                <a:gd name="T100" fmla="*/ 293 w 495"/>
                <a:gd name="T101" fmla="*/ 50 h 498"/>
                <a:gd name="T102" fmla="*/ 311 w 495"/>
                <a:gd name="T103" fmla="*/ 54 h 498"/>
                <a:gd name="T104" fmla="*/ 420 w 495"/>
                <a:gd name="T105" fmla="*/ 78 h 498"/>
                <a:gd name="T106" fmla="*/ 466 w 495"/>
                <a:gd name="T107" fmla="*/ 328 h 498"/>
                <a:gd name="T108" fmla="*/ 465 w 495"/>
                <a:gd name="T109" fmla="*/ 328 h 498"/>
                <a:gd name="T110" fmla="*/ 450 w 495"/>
                <a:gd name="T111" fmla="*/ 344 h 498"/>
                <a:gd name="T112" fmla="*/ 434 w 495"/>
                <a:gd name="T113" fmla="*/ 328 h 498"/>
                <a:gd name="T114" fmla="*/ 466 w 495"/>
                <a:gd name="T115" fmla="*/ 295 h 498"/>
                <a:gd name="T116" fmla="*/ 471 w 495"/>
                <a:gd name="T117" fmla="*/ 319 h 498"/>
                <a:gd name="T118" fmla="*/ 466 w 495"/>
                <a:gd name="T119" fmla="*/ 328 h 498"/>
                <a:gd name="T120" fmla="*/ 466 w 495"/>
                <a:gd name="T121" fmla="*/ 328 h 498"/>
                <a:gd name="T122" fmla="*/ 466 w 495"/>
                <a:gd name="T123" fmla="*/ 32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5" h="498">
                  <a:moveTo>
                    <a:pt x="470" y="348"/>
                  </a:moveTo>
                  <a:cubicBezTo>
                    <a:pt x="477" y="341"/>
                    <a:pt x="477" y="341"/>
                    <a:pt x="477" y="341"/>
                  </a:cubicBezTo>
                  <a:cubicBezTo>
                    <a:pt x="479" y="339"/>
                    <a:pt x="489" y="329"/>
                    <a:pt x="488" y="317"/>
                  </a:cubicBezTo>
                  <a:cubicBezTo>
                    <a:pt x="488" y="317"/>
                    <a:pt x="488" y="317"/>
                    <a:pt x="488" y="317"/>
                  </a:cubicBezTo>
                  <a:cubicBezTo>
                    <a:pt x="487" y="313"/>
                    <a:pt x="484" y="299"/>
                    <a:pt x="480" y="281"/>
                  </a:cubicBezTo>
                  <a:cubicBezTo>
                    <a:pt x="485" y="277"/>
                    <a:pt x="485" y="277"/>
                    <a:pt x="485" y="277"/>
                  </a:cubicBezTo>
                  <a:cubicBezTo>
                    <a:pt x="495" y="267"/>
                    <a:pt x="495" y="251"/>
                    <a:pt x="485" y="241"/>
                  </a:cubicBezTo>
                  <a:cubicBezTo>
                    <a:pt x="469" y="225"/>
                    <a:pt x="469" y="225"/>
                    <a:pt x="469" y="225"/>
                  </a:cubicBezTo>
                  <a:cubicBezTo>
                    <a:pt x="454" y="157"/>
                    <a:pt x="436" y="75"/>
                    <a:pt x="435" y="69"/>
                  </a:cubicBezTo>
                  <a:cubicBezTo>
                    <a:pt x="434" y="64"/>
                    <a:pt x="434" y="64"/>
                    <a:pt x="434" y="64"/>
                  </a:cubicBezTo>
                  <a:cubicBezTo>
                    <a:pt x="429" y="63"/>
                    <a:pt x="429" y="63"/>
                    <a:pt x="429" y="63"/>
                  </a:cubicBezTo>
                  <a:cubicBezTo>
                    <a:pt x="428" y="63"/>
                    <a:pt x="372" y="50"/>
                    <a:pt x="314" y="37"/>
                  </a:cubicBezTo>
                  <a:cubicBezTo>
                    <a:pt x="298" y="33"/>
                    <a:pt x="284" y="30"/>
                    <a:pt x="271" y="28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43" y="0"/>
                    <a:pt x="228" y="0"/>
                    <a:pt x="218" y="9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90" y="11"/>
                    <a:pt x="186" y="11"/>
                    <a:pt x="185" y="11"/>
                  </a:cubicBezTo>
                  <a:cubicBezTo>
                    <a:pt x="165" y="12"/>
                    <a:pt x="150" y="28"/>
                    <a:pt x="148" y="3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" y="177"/>
                    <a:pt x="0" y="188"/>
                    <a:pt x="6" y="194"/>
                  </a:cubicBezTo>
                  <a:cubicBezTo>
                    <a:pt x="304" y="492"/>
                    <a:pt x="304" y="492"/>
                    <a:pt x="304" y="492"/>
                  </a:cubicBezTo>
                  <a:cubicBezTo>
                    <a:pt x="310" y="498"/>
                    <a:pt x="321" y="497"/>
                    <a:pt x="328" y="490"/>
                  </a:cubicBezTo>
                  <a:lnTo>
                    <a:pt x="470" y="348"/>
                  </a:lnTo>
                  <a:close/>
                  <a:moveTo>
                    <a:pt x="315" y="479"/>
                  </a:moveTo>
                  <a:cubicBezTo>
                    <a:pt x="19" y="183"/>
                    <a:pt x="19" y="183"/>
                    <a:pt x="19" y="183"/>
                  </a:cubicBezTo>
                  <a:cubicBezTo>
                    <a:pt x="19" y="183"/>
                    <a:pt x="20" y="182"/>
                    <a:pt x="20" y="181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439" y="356"/>
                    <a:pt x="439" y="356"/>
                    <a:pt x="439" y="356"/>
                  </a:cubicBezTo>
                  <a:cubicBezTo>
                    <a:pt x="317" y="478"/>
                    <a:pt x="317" y="478"/>
                    <a:pt x="317" y="478"/>
                  </a:cubicBezTo>
                  <a:cubicBezTo>
                    <a:pt x="316" y="478"/>
                    <a:pt x="315" y="479"/>
                    <a:pt x="315" y="479"/>
                  </a:cubicBezTo>
                  <a:close/>
                  <a:moveTo>
                    <a:pt x="197" y="30"/>
                  </a:moveTo>
                  <a:cubicBezTo>
                    <a:pt x="167" y="61"/>
                    <a:pt x="167" y="61"/>
                    <a:pt x="167" y="61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2"/>
                    <a:pt x="172" y="29"/>
                    <a:pt x="185" y="28"/>
                  </a:cubicBezTo>
                  <a:cubicBezTo>
                    <a:pt x="186" y="28"/>
                    <a:pt x="189" y="29"/>
                    <a:pt x="197" y="30"/>
                  </a:cubicBezTo>
                  <a:close/>
                  <a:moveTo>
                    <a:pt x="241" y="21"/>
                  </a:moveTo>
                  <a:cubicBezTo>
                    <a:pt x="473" y="253"/>
                    <a:pt x="473" y="253"/>
                    <a:pt x="473" y="253"/>
                  </a:cubicBezTo>
                  <a:cubicBezTo>
                    <a:pt x="476" y="256"/>
                    <a:pt x="476" y="261"/>
                    <a:pt x="473" y="264"/>
                  </a:cubicBezTo>
                  <a:cubicBezTo>
                    <a:pt x="419" y="318"/>
                    <a:pt x="419" y="318"/>
                    <a:pt x="419" y="318"/>
                  </a:cubicBezTo>
                  <a:cubicBezTo>
                    <a:pt x="399" y="298"/>
                    <a:pt x="399" y="298"/>
                    <a:pt x="399" y="298"/>
                  </a:cubicBezTo>
                  <a:cubicBezTo>
                    <a:pt x="404" y="293"/>
                    <a:pt x="404" y="286"/>
                    <a:pt x="399" y="281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17" y="99"/>
                    <a:pt x="209" y="99"/>
                    <a:pt x="205" y="10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230" y="21"/>
                    <a:pt x="230" y="21"/>
                    <a:pt x="230" y="21"/>
                  </a:cubicBezTo>
                  <a:cubicBezTo>
                    <a:pt x="233" y="18"/>
                    <a:pt x="238" y="18"/>
                    <a:pt x="241" y="21"/>
                  </a:cubicBezTo>
                  <a:close/>
                  <a:moveTo>
                    <a:pt x="420" y="78"/>
                  </a:moveTo>
                  <a:cubicBezTo>
                    <a:pt x="424" y="95"/>
                    <a:pt x="435" y="150"/>
                    <a:pt x="447" y="203"/>
                  </a:cubicBezTo>
                  <a:cubicBezTo>
                    <a:pt x="293" y="50"/>
                    <a:pt x="293" y="50"/>
                    <a:pt x="293" y="50"/>
                  </a:cubicBezTo>
                  <a:cubicBezTo>
                    <a:pt x="299" y="51"/>
                    <a:pt x="305" y="52"/>
                    <a:pt x="311" y="54"/>
                  </a:cubicBezTo>
                  <a:cubicBezTo>
                    <a:pt x="358" y="64"/>
                    <a:pt x="405" y="75"/>
                    <a:pt x="420" y="78"/>
                  </a:cubicBezTo>
                  <a:close/>
                  <a:moveTo>
                    <a:pt x="466" y="328"/>
                  </a:moveTo>
                  <a:cubicBezTo>
                    <a:pt x="465" y="328"/>
                    <a:pt x="465" y="328"/>
                    <a:pt x="465" y="328"/>
                  </a:cubicBezTo>
                  <a:cubicBezTo>
                    <a:pt x="450" y="344"/>
                    <a:pt x="450" y="344"/>
                    <a:pt x="450" y="344"/>
                  </a:cubicBezTo>
                  <a:cubicBezTo>
                    <a:pt x="434" y="328"/>
                    <a:pt x="434" y="328"/>
                    <a:pt x="434" y="328"/>
                  </a:cubicBezTo>
                  <a:cubicBezTo>
                    <a:pt x="466" y="295"/>
                    <a:pt x="466" y="295"/>
                    <a:pt x="466" y="295"/>
                  </a:cubicBezTo>
                  <a:cubicBezTo>
                    <a:pt x="469" y="307"/>
                    <a:pt x="470" y="316"/>
                    <a:pt x="471" y="319"/>
                  </a:cubicBezTo>
                  <a:cubicBezTo>
                    <a:pt x="471" y="322"/>
                    <a:pt x="467" y="327"/>
                    <a:pt x="466" y="328"/>
                  </a:cubicBezTo>
                  <a:close/>
                  <a:moveTo>
                    <a:pt x="466" y="328"/>
                  </a:moveTo>
                  <a:cubicBezTo>
                    <a:pt x="466" y="328"/>
                    <a:pt x="466" y="328"/>
                    <a:pt x="466" y="328"/>
                  </a:cubicBezTo>
                </a:path>
              </a:pathLst>
            </a:custGeom>
            <a:solidFill>
              <a:srgbClr val="DA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132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9320213" y="1543050"/>
              <a:ext cx="503238" cy="501650"/>
            </a:xfrm>
            <a:custGeom>
              <a:avLst/>
              <a:gdLst>
                <a:gd name="T0" fmla="*/ 293 w 317"/>
                <a:gd name="T1" fmla="*/ 175 h 316"/>
                <a:gd name="T2" fmla="*/ 266 w 317"/>
                <a:gd name="T3" fmla="*/ 50 h 316"/>
                <a:gd name="T4" fmla="*/ 157 w 317"/>
                <a:gd name="T5" fmla="*/ 26 h 316"/>
                <a:gd name="T6" fmla="*/ 139 w 317"/>
                <a:gd name="T7" fmla="*/ 22 h 316"/>
                <a:gd name="T8" fmla="*/ 293 w 317"/>
                <a:gd name="T9" fmla="*/ 175 h 316"/>
                <a:gd name="T10" fmla="*/ 280 w 317"/>
                <a:gd name="T11" fmla="*/ 300 h 316"/>
                <a:gd name="T12" fmla="*/ 296 w 317"/>
                <a:gd name="T13" fmla="*/ 316 h 316"/>
                <a:gd name="T14" fmla="*/ 311 w 317"/>
                <a:gd name="T15" fmla="*/ 300 h 316"/>
                <a:gd name="T16" fmla="*/ 312 w 317"/>
                <a:gd name="T17" fmla="*/ 300 h 316"/>
                <a:gd name="T18" fmla="*/ 317 w 317"/>
                <a:gd name="T19" fmla="*/ 291 h 316"/>
                <a:gd name="T20" fmla="*/ 312 w 317"/>
                <a:gd name="T21" fmla="*/ 267 h 316"/>
                <a:gd name="T22" fmla="*/ 280 w 317"/>
                <a:gd name="T23" fmla="*/ 300 h 316"/>
                <a:gd name="T24" fmla="*/ 6 w 317"/>
                <a:gd name="T25" fmla="*/ 14 h 316"/>
                <a:gd name="T26" fmla="*/ 5 w 317"/>
                <a:gd name="T27" fmla="*/ 14 h 316"/>
                <a:gd name="T28" fmla="*/ 0 w 317"/>
                <a:gd name="T29" fmla="*/ 20 h 316"/>
                <a:gd name="T30" fmla="*/ 13 w 317"/>
                <a:gd name="T31" fmla="*/ 33 h 316"/>
                <a:gd name="T32" fmla="*/ 43 w 317"/>
                <a:gd name="T33" fmla="*/ 2 h 316"/>
                <a:gd name="T34" fmla="*/ 31 w 317"/>
                <a:gd name="T35" fmla="*/ 0 h 316"/>
                <a:gd name="T36" fmla="*/ 6 w 317"/>
                <a:gd name="T37" fmla="*/ 14 h 316"/>
                <a:gd name="T38" fmla="*/ 6 w 317"/>
                <a:gd name="T39" fmla="*/ 14 h 316"/>
                <a:gd name="T40" fmla="*/ 6 w 317"/>
                <a:gd name="T41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7" h="316">
                  <a:moveTo>
                    <a:pt x="293" y="175"/>
                  </a:moveTo>
                  <a:cubicBezTo>
                    <a:pt x="281" y="122"/>
                    <a:pt x="270" y="67"/>
                    <a:pt x="266" y="50"/>
                  </a:cubicBezTo>
                  <a:cubicBezTo>
                    <a:pt x="251" y="47"/>
                    <a:pt x="204" y="36"/>
                    <a:pt x="157" y="26"/>
                  </a:cubicBezTo>
                  <a:cubicBezTo>
                    <a:pt x="151" y="24"/>
                    <a:pt x="145" y="23"/>
                    <a:pt x="139" y="22"/>
                  </a:cubicBezTo>
                  <a:lnTo>
                    <a:pt x="293" y="175"/>
                  </a:lnTo>
                  <a:close/>
                  <a:moveTo>
                    <a:pt x="280" y="300"/>
                  </a:moveTo>
                  <a:cubicBezTo>
                    <a:pt x="296" y="316"/>
                    <a:pt x="296" y="316"/>
                    <a:pt x="296" y="316"/>
                  </a:cubicBezTo>
                  <a:cubicBezTo>
                    <a:pt x="311" y="300"/>
                    <a:pt x="311" y="300"/>
                    <a:pt x="311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299"/>
                    <a:pt x="317" y="294"/>
                    <a:pt x="317" y="291"/>
                  </a:cubicBezTo>
                  <a:cubicBezTo>
                    <a:pt x="316" y="288"/>
                    <a:pt x="315" y="279"/>
                    <a:pt x="312" y="267"/>
                  </a:cubicBezTo>
                  <a:lnTo>
                    <a:pt x="280" y="300"/>
                  </a:lnTo>
                  <a:close/>
                  <a:moveTo>
                    <a:pt x="6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35" y="1"/>
                    <a:pt x="32" y="0"/>
                    <a:pt x="31" y="0"/>
                  </a:cubicBezTo>
                  <a:cubicBezTo>
                    <a:pt x="18" y="1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</a:path>
              </a:pathLst>
            </a:custGeom>
            <a:solidFill>
              <a:srgbClr val="EC9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133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9355138" y="1527175"/>
              <a:ext cx="476250" cy="476250"/>
            </a:xfrm>
            <a:custGeom>
              <a:avLst/>
              <a:gdLst>
                <a:gd name="T0" fmla="*/ 0 w 300"/>
                <a:gd name="T1" fmla="*/ 57 h 300"/>
                <a:gd name="T2" fmla="*/ 29 w 300"/>
                <a:gd name="T3" fmla="*/ 85 h 300"/>
                <a:gd name="T4" fmla="*/ 45 w 300"/>
                <a:gd name="T5" fmla="*/ 86 h 300"/>
                <a:gd name="T6" fmla="*/ 223 w 300"/>
                <a:gd name="T7" fmla="*/ 263 h 300"/>
                <a:gd name="T8" fmla="*/ 223 w 300"/>
                <a:gd name="T9" fmla="*/ 280 h 300"/>
                <a:gd name="T10" fmla="*/ 243 w 300"/>
                <a:gd name="T11" fmla="*/ 300 h 300"/>
                <a:gd name="T12" fmla="*/ 297 w 300"/>
                <a:gd name="T13" fmla="*/ 246 h 300"/>
                <a:gd name="T14" fmla="*/ 297 w 300"/>
                <a:gd name="T15" fmla="*/ 235 h 300"/>
                <a:gd name="T16" fmla="*/ 65 w 300"/>
                <a:gd name="T17" fmla="*/ 3 h 300"/>
                <a:gd name="T18" fmla="*/ 54 w 300"/>
                <a:gd name="T19" fmla="*/ 3 h 300"/>
                <a:gd name="T20" fmla="*/ 0 w 300"/>
                <a:gd name="T21" fmla="*/ 57 h 300"/>
                <a:gd name="T22" fmla="*/ 253 w 300"/>
                <a:gd name="T23" fmla="*/ 251 h 300"/>
                <a:gd name="T24" fmla="*/ 236 w 300"/>
                <a:gd name="T25" fmla="*/ 251 h 300"/>
                <a:gd name="T26" fmla="*/ 58 w 300"/>
                <a:gd name="T27" fmla="*/ 73 h 300"/>
                <a:gd name="T28" fmla="*/ 58 w 300"/>
                <a:gd name="T29" fmla="*/ 56 h 300"/>
                <a:gd name="T30" fmla="*/ 58 w 300"/>
                <a:gd name="T31" fmla="*/ 56 h 300"/>
                <a:gd name="T32" fmla="*/ 75 w 300"/>
                <a:gd name="T33" fmla="*/ 56 h 300"/>
                <a:gd name="T34" fmla="*/ 253 w 300"/>
                <a:gd name="T35" fmla="*/ 234 h 300"/>
                <a:gd name="T36" fmla="*/ 253 w 300"/>
                <a:gd name="T37" fmla="*/ 251 h 300"/>
                <a:gd name="T38" fmla="*/ 253 w 300"/>
                <a:gd name="T39" fmla="*/ 251 h 300"/>
                <a:gd name="T40" fmla="*/ 253 w 300"/>
                <a:gd name="T41" fmla="*/ 25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0" h="300">
                  <a:moveTo>
                    <a:pt x="0" y="57"/>
                  </a:moveTo>
                  <a:cubicBezTo>
                    <a:pt x="29" y="85"/>
                    <a:pt x="29" y="85"/>
                    <a:pt x="29" y="85"/>
                  </a:cubicBezTo>
                  <a:cubicBezTo>
                    <a:pt x="33" y="81"/>
                    <a:pt x="41" y="81"/>
                    <a:pt x="45" y="86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8" y="268"/>
                    <a:pt x="228" y="275"/>
                    <a:pt x="223" y="280"/>
                  </a:cubicBezTo>
                  <a:cubicBezTo>
                    <a:pt x="243" y="300"/>
                    <a:pt x="243" y="300"/>
                    <a:pt x="243" y="300"/>
                  </a:cubicBezTo>
                  <a:cubicBezTo>
                    <a:pt x="297" y="246"/>
                    <a:pt x="297" y="246"/>
                    <a:pt x="297" y="246"/>
                  </a:cubicBezTo>
                  <a:cubicBezTo>
                    <a:pt x="300" y="243"/>
                    <a:pt x="300" y="238"/>
                    <a:pt x="297" y="235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0"/>
                    <a:pt x="57" y="0"/>
                    <a:pt x="54" y="3"/>
                  </a:cubicBezTo>
                  <a:lnTo>
                    <a:pt x="0" y="57"/>
                  </a:lnTo>
                  <a:close/>
                  <a:moveTo>
                    <a:pt x="253" y="251"/>
                  </a:moveTo>
                  <a:cubicBezTo>
                    <a:pt x="248" y="255"/>
                    <a:pt x="241" y="255"/>
                    <a:pt x="236" y="251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4" y="68"/>
                    <a:pt x="54" y="61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3" y="51"/>
                    <a:pt x="70" y="51"/>
                    <a:pt x="75" y="56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7" y="238"/>
                    <a:pt x="257" y="246"/>
                    <a:pt x="253" y="251"/>
                  </a:cubicBezTo>
                  <a:close/>
                  <a:moveTo>
                    <a:pt x="253" y="251"/>
                  </a:moveTo>
                  <a:cubicBezTo>
                    <a:pt x="253" y="251"/>
                    <a:pt x="253" y="251"/>
                    <a:pt x="253" y="2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134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9440863" y="1608138"/>
              <a:ext cx="322263" cy="323850"/>
            </a:xfrm>
            <a:custGeom>
              <a:avLst/>
              <a:gdLst>
                <a:gd name="T0" fmla="*/ 199 w 203"/>
                <a:gd name="T1" fmla="*/ 200 h 204"/>
                <a:gd name="T2" fmla="*/ 199 w 203"/>
                <a:gd name="T3" fmla="*/ 183 h 204"/>
                <a:gd name="T4" fmla="*/ 21 w 203"/>
                <a:gd name="T5" fmla="*/ 5 h 204"/>
                <a:gd name="T6" fmla="*/ 4 w 203"/>
                <a:gd name="T7" fmla="*/ 5 h 204"/>
                <a:gd name="T8" fmla="*/ 4 w 203"/>
                <a:gd name="T9" fmla="*/ 5 h 204"/>
                <a:gd name="T10" fmla="*/ 4 w 203"/>
                <a:gd name="T11" fmla="*/ 22 h 204"/>
                <a:gd name="T12" fmla="*/ 182 w 203"/>
                <a:gd name="T13" fmla="*/ 200 h 204"/>
                <a:gd name="T14" fmla="*/ 199 w 203"/>
                <a:gd name="T15" fmla="*/ 200 h 204"/>
                <a:gd name="T16" fmla="*/ 199 w 203"/>
                <a:gd name="T17" fmla="*/ 200 h 204"/>
                <a:gd name="T18" fmla="*/ 199 w 203"/>
                <a:gd name="T19" fmla="*/ 20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4">
                  <a:moveTo>
                    <a:pt x="199" y="200"/>
                  </a:moveTo>
                  <a:cubicBezTo>
                    <a:pt x="203" y="195"/>
                    <a:pt x="203" y="187"/>
                    <a:pt x="199" y="183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6" y="0"/>
                    <a:pt x="9" y="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10"/>
                    <a:pt x="0" y="17"/>
                    <a:pt x="4" y="22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87" y="204"/>
                    <a:pt x="194" y="204"/>
                    <a:pt x="199" y="200"/>
                  </a:cubicBezTo>
                  <a:close/>
                  <a:moveTo>
                    <a:pt x="199" y="200"/>
                  </a:moveTo>
                  <a:cubicBezTo>
                    <a:pt x="199" y="200"/>
                    <a:pt x="199" y="200"/>
                    <a:pt x="199" y="200"/>
                  </a:cubicBezTo>
                </a:path>
              </a:pathLst>
            </a:custGeom>
            <a:solidFill>
              <a:srgbClr val="DA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135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close/>
                  <a:moveTo>
                    <a:pt x="394" y="0"/>
                  </a:moveTo>
                  <a:lnTo>
                    <a:pt x="394" y="0"/>
                  </a:lnTo>
                  <a:close/>
                </a:path>
              </a:pathLst>
            </a:custGeom>
            <a:solidFill>
              <a:srgbClr val="FFD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136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moveTo>
                    <a:pt x="394" y="0"/>
                  </a:moveTo>
                  <a:lnTo>
                    <a:pt x="3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137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close/>
                  <a:moveTo>
                    <a:pt x="356" y="0"/>
                  </a:moveTo>
                  <a:lnTo>
                    <a:pt x="356" y="0"/>
                  </a:lnTo>
                  <a:close/>
                </a:path>
              </a:pathLst>
            </a:custGeom>
            <a:solidFill>
              <a:srgbClr val="FEC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138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moveTo>
                    <a:pt x="356" y="0"/>
                  </a:moveTo>
                  <a:lnTo>
                    <a:pt x="3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139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AEA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140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141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close/>
                  <a:moveTo>
                    <a:pt x="0" y="112"/>
                  </a:moveTo>
                  <a:lnTo>
                    <a:pt x="0" y="112"/>
                  </a:lnTo>
                  <a:close/>
                </a:path>
              </a:pathLst>
            </a:custGeom>
            <a:solidFill>
              <a:srgbClr val="CC9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142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moveTo>
                    <a:pt x="0" y="112"/>
                  </a:move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143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close/>
                  <a:moveTo>
                    <a:pt x="43" y="0"/>
                  </a:moveTo>
                  <a:lnTo>
                    <a:pt x="4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144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moveTo>
                    <a:pt x="43" y="0"/>
                  </a:move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145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close/>
                  <a:moveTo>
                    <a:pt x="85" y="23"/>
                  </a:moveTo>
                  <a:lnTo>
                    <a:pt x="85" y="23"/>
                  </a:lnTo>
                  <a:close/>
                </a:path>
              </a:pathLst>
            </a:custGeom>
            <a:solidFill>
              <a:srgbClr val="F0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146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moveTo>
                    <a:pt x="85" y="23"/>
                  </a:moveTo>
                  <a:lnTo>
                    <a:pt x="85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147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9744075" y="1862138"/>
              <a:ext cx="642938" cy="641350"/>
            </a:xfrm>
            <a:custGeom>
              <a:avLst/>
              <a:gdLst>
                <a:gd name="T0" fmla="*/ 48 w 405"/>
                <a:gd name="T1" fmla="*/ 404 h 404"/>
                <a:gd name="T2" fmla="*/ 34 w 405"/>
                <a:gd name="T3" fmla="*/ 370 h 404"/>
                <a:gd name="T4" fmla="*/ 0 w 405"/>
                <a:gd name="T5" fmla="*/ 356 h 404"/>
                <a:gd name="T6" fmla="*/ 357 w 405"/>
                <a:gd name="T7" fmla="*/ 0 h 404"/>
                <a:gd name="T8" fmla="*/ 405 w 405"/>
                <a:gd name="T9" fmla="*/ 48 h 404"/>
                <a:gd name="T10" fmla="*/ 48 w 405"/>
                <a:gd name="T11" fmla="*/ 404 h 404"/>
                <a:gd name="T12" fmla="*/ 48 w 405"/>
                <a:gd name="T13" fmla="*/ 404 h 404"/>
                <a:gd name="T14" fmla="*/ 48 w 405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1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5" y="48"/>
                    <a:pt x="405" y="48"/>
                    <a:pt x="405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EE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148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9820275" y="1938338"/>
              <a:ext cx="641350" cy="641350"/>
            </a:xfrm>
            <a:custGeom>
              <a:avLst/>
              <a:gdLst>
                <a:gd name="T0" fmla="*/ 48 w 404"/>
                <a:gd name="T1" fmla="*/ 404 h 404"/>
                <a:gd name="T2" fmla="*/ 34 w 404"/>
                <a:gd name="T3" fmla="*/ 370 h 404"/>
                <a:gd name="T4" fmla="*/ 0 w 404"/>
                <a:gd name="T5" fmla="*/ 356 h 404"/>
                <a:gd name="T6" fmla="*/ 357 w 404"/>
                <a:gd name="T7" fmla="*/ 0 h 404"/>
                <a:gd name="T8" fmla="*/ 404 w 404"/>
                <a:gd name="T9" fmla="*/ 48 h 404"/>
                <a:gd name="T10" fmla="*/ 48 w 404"/>
                <a:gd name="T11" fmla="*/ 404 h 404"/>
                <a:gd name="T12" fmla="*/ 48 w 404"/>
                <a:gd name="T13" fmla="*/ 404 h 404"/>
                <a:gd name="T14" fmla="*/ 48 w 404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0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149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9896475" y="2014538"/>
              <a:ext cx="641350" cy="641350"/>
            </a:xfrm>
            <a:custGeom>
              <a:avLst/>
              <a:gdLst>
                <a:gd name="T0" fmla="*/ 48 w 404"/>
                <a:gd name="T1" fmla="*/ 403 h 403"/>
                <a:gd name="T2" fmla="*/ 34 w 404"/>
                <a:gd name="T3" fmla="*/ 370 h 403"/>
                <a:gd name="T4" fmla="*/ 0 w 404"/>
                <a:gd name="T5" fmla="*/ 356 h 403"/>
                <a:gd name="T6" fmla="*/ 356 w 404"/>
                <a:gd name="T7" fmla="*/ 0 h 403"/>
                <a:gd name="T8" fmla="*/ 404 w 404"/>
                <a:gd name="T9" fmla="*/ 48 h 403"/>
                <a:gd name="T10" fmla="*/ 48 w 404"/>
                <a:gd name="T11" fmla="*/ 403 h 403"/>
                <a:gd name="T12" fmla="*/ 48 w 404"/>
                <a:gd name="T13" fmla="*/ 403 h 403"/>
                <a:gd name="T14" fmla="*/ 48 w 404"/>
                <a:gd name="T15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3">
                  <a:moveTo>
                    <a:pt x="48" y="403"/>
                  </a:moveTo>
                  <a:cubicBezTo>
                    <a:pt x="48" y="403"/>
                    <a:pt x="46" y="382"/>
                    <a:pt x="34" y="370"/>
                  </a:cubicBezTo>
                  <a:cubicBezTo>
                    <a:pt x="21" y="357"/>
                    <a:pt x="0" y="356"/>
                    <a:pt x="0" y="356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3"/>
                  </a:lnTo>
                  <a:close/>
                  <a:moveTo>
                    <a:pt x="48" y="403"/>
                  </a:moveTo>
                  <a:cubicBezTo>
                    <a:pt x="48" y="403"/>
                    <a:pt x="48" y="403"/>
                    <a:pt x="48" y="403"/>
                  </a:cubicBezTo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150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close/>
                </a:path>
              </a:pathLst>
            </a:custGeom>
            <a:solidFill>
              <a:srgbClr val="635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151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moveTo>
                    <a:pt x="27" y="0"/>
                  </a:move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152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10310813" y="1744663"/>
              <a:ext cx="346075" cy="346075"/>
            </a:xfrm>
            <a:custGeom>
              <a:avLst/>
              <a:gdLst>
                <a:gd name="T0" fmla="*/ 143 w 218"/>
                <a:gd name="T1" fmla="*/ 218 h 218"/>
                <a:gd name="T2" fmla="*/ 0 w 218"/>
                <a:gd name="T3" fmla="*/ 74 h 218"/>
                <a:gd name="T4" fmla="*/ 34 w 218"/>
                <a:gd name="T5" fmla="*/ 40 h 218"/>
                <a:gd name="T6" fmla="*/ 178 w 218"/>
                <a:gd name="T7" fmla="*/ 40 h 218"/>
                <a:gd name="T8" fmla="*/ 178 w 218"/>
                <a:gd name="T9" fmla="*/ 183 h 218"/>
                <a:gd name="T10" fmla="*/ 143 w 218"/>
                <a:gd name="T11" fmla="*/ 218 h 218"/>
                <a:gd name="T12" fmla="*/ 143 w 218"/>
                <a:gd name="T13" fmla="*/ 218 h 218"/>
                <a:gd name="T14" fmla="*/ 143 w 218"/>
                <a:gd name="T1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8">
                  <a:moveTo>
                    <a:pt x="143" y="218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74" y="0"/>
                    <a:pt x="138" y="0"/>
                    <a:pt x="178" y="40"/>
                  </a:cubicBezTo>
                  <a:cubicBezTo>
                    <a:pt x="218" y="79"/>
                    <a:pt x="217" y="144"/>
                    <a:pt x="178" y="183"/>
                  </a:cubicBezTo>
                  <a:lnTo>
                    <a:pt x="143" y="218"/>
                  </a:lnTo>
                  <a:close/>
                  <a:moveTo>
                    <a:pt x="143" y="218"/>
                  </a:moveTo>
                  <a:cubicBezTo>
                    <a:pt x="143" y="218"/>
                    <a:pt x="143" y="218"/>
                    <a:pt x="143" y="218"/>
                  </a:cubicBezTo>
                </a:path>
              </a:pathLst>
            </a:custGeom>
            <a:solidFill>
              <a:srgbClr val="E57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153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close/>
                  <a:moveTo>
                    <a:pt x="22" y="0"/>
                  </a:moveTo>
                  <a:lnTo>
                    <a:pt x="22" y="0"/>
                  </a:ln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154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moveTo>
                    <a:pt x="22" y="0"/>
                  </a:move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155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2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156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157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158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159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10594975" y="1863725"/>
              <a:ext cx="30163" cy="96837"/>
            </a:xfrm>
            <a:custGeom>
              <a:avLst/>
              <a:gdLst>
                <a:gd name="T0" fmla="*/ 8 w 19"/>
                <a:gd name="T1" fmla="*/ 30 h 61"/>
                <a:gd name="T2" fmla="*/ 8 w 19"/>
                <a:gd name="T3" fmla="*/ 60 h 61"/>
                <a:gd name="T4" fmla="*/ 18 w 19"/>
                <a:gd name="T5" fmla="*/ 29 h 61"/>
                <a:gd name="T6" fmla="*/ 3 w 19"/>
                <a:gd name="T7" fmla="*/ 1 h 61"/>
                <a:gd name="T8" fmla="*/ 8 w 19"/>
                <a:gd name="T9" fmla="*/ 30 h 61"/>
                <a:gd name="T10" fmla="*/ 8 w 19"/>
                <a:gd name="T11" fmla="*/ 30 h 61"/>
                <a:gd name="T12" fmla="*/ 8 w 1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1">
                  <a:moveTo>
                    <a:pt x="8" y="30"/>
                  </a:moveTo>
                  <a:cubicBezTo>
                    <a:pt x="9" y="47"/>
                    <a:pt x="5" y="61"/>
                    <a:pt x="8" y="60"/>
                  </a:cubicBezTo>
                  <a:cubicBezTo>
                    <a:pt x="11" y="60"/>
                    <a:pt x="19" y="46"/>
                    <a:pt x="18" y="29"/>
                  </a:cubicBezTo>
                  <a:cubicBezTo>
                    <a:pt x="16" y="13"/>
                    <a:pt x="5" y="0"/>
                    <a:pt x="3" y="1"/>
                  </a:cubicBezTo>
                  <a:cubicBezTo>
                    <a:pt x="0" y="1"/>
                    <a:pt x="6" y="14"/>
                    <a:pt x="8" y="30"/>
                  </a:cubicBezTo>
                  <a:close/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160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close/>
                  <a:moveTo>
                    <a:pt x="55" y="62"/>
                  </a:moveTo>
                  <a:lnTo>
                    <a:pt x="55" y="62"/>
                  </a:lnTo>
                  <a:close/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161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moveTo>
                    <a:pt x="55" y="62"/>
                  </a:moveTo>
                  <a:lnTo>
                    <a:pt x="55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162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close/>
                  <a:moveTo>
                    <a:pt x="54" y="55"/>
                  </a:moveTo>
                  <a:lnTo>
                    <a:pt x="54" y="55"/>
                  </a:lnTo>
                  <a:close/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163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moveTo>
                    <a:pt x="54" y="55"/>
                  </a:moveTo>
                  <a:lnTo>
                    <a:pt x="54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164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close/>
                  <a:moveTo>
                    <a:pt x="55" y="48"/>
                  </a:moveTo>
                  <a:lnTo>
                    <a:pt x="55" y="48"/>
                  </a:lnTo>
                  <a:close/>
                </a:path>
              </a:pathLst>
            </a:custGeom>
            <a:solidFill>
              <a:srgbClr val="E2A7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165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moveTo>
                    <a:pt x="55" y="48"/>
                  </a:moveTo>
                  <a:lnTo>
                    <a:pt x="55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166"/>
            <p:cNvSpPr/>
            <p:nvPr>
              <p:custDataLst>
                <p:tags r:id="rId119"/>
              </p:custDataLst>
            </p:nvPr>
          </p:nvSpPr>
          <p:spPr bwMode="auto">
            <a:xfrm>
              <a:off x="10355263" y="3452813"/>
              <a:ext cx="760413" cy="763587"/>
            </a:xfrm>
            <a:custGeom>
              <a:avLst/>
              <a:gdLst>
                <a:gd name="T0" fmla="*/ 479 w 479"/>
                <a:gd name="T1" fmla="*/ 283 h 481"/>
                <a:gd name="T2" fmla="*/ 298 w 479"/>
                <a:gd name="T3" fmla="*/ 481 h 481"/>
                <a:gd name="T4" fmla="*/ 0 w 479"/>
                <a:gd name="T5" fmla="*/ 193 h 481"/>
                <a:gd name="T6" fmla="*/ 5 w 479"/>
                <a:gd name="T7" fmla="*/ 12 h 481"/>
                <a:gd name="T8" fmla="*/ 199 w 479"/>
                <a:gd name="T9" fmla="*/ 0 h 481"/>
                <a:gd name="T10" fmla="*/ 479 w 479"/>
                <a:gd name="T11" fmla="*/ 283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481">
                  <a:moveTo>
                    <a:pt x="479" y="283"/>
                  </a:moveTo>
                  <a:lnTo>
                    <a:pt x="298" y="481"/>
                  </a:lnTo>
                  <a:lnTo>
                    <a:pt x="0" y="193"/>
                  </a:lnTo>
                  <a:lnTo>
                    <a:pt x="5" y="12"/>
                  </a:lnTo>
                  <a:lnTo>
                    <a:pt x="199" y="0"/>
                  </a:lnTo>
                  <a:lnTo>
                    <a:pt x="479" y="28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Oval 167"/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10445750" y="3527425"/>
              <a:ext cx="149225" cy="150812"/>
            </a:xfrm>
            <a:prstGeom prst="ellipse">
              <a:avLst/>
            </a:prstGeom>
            <a:solidFill>
              <a:srgbClr val="7DC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168"/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10490200" y="3568700"/>
              <a:ext cx="66675" cy="68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169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9779000" y="2852738"/>
              <a:ext cx="841375" cy="862012"/>
            </a:xfrm>
            <a:custGeom>
              <a:avLst/>
              <a:gdLst>
                <a:gd name="T0" fmla="*/ 0 w 530"/>
                <a:gd name="T1" fmla="*/ 265 h 543"/>
                <a:gd name="T2" fmla="*/ 132 w 530"/>
                <a:gd name="T3" fmla="*/ 495 h 543"/>
                <a:gd name="T4" fmla="*/ 398 w 530"/>
                <a:gd name="T5" fmla="*/ 495 h 543"/>
                <a:gd name="T6" fmla="*/ 530 w 530"/>
                <a:gd name="T7" fmla="*/ 265 h 543"/>
                <a:gd name="T8" fmla="*/ 265 w 530"/>
                <a:gd name="T9" fmla="*/ 0 h 543"/>
                <a:gd name="T10" fmla="*/ 0 w 530"/>
                <a:gd name="T11" fmla="*/ 265 h 543"/>
                <a:gd name="T12" fmla="*/ 0 w 530"/>
                <a:gd name="T13" fmla="*/ 265 h 543"/>
                <a:gd name="T14" fmla="*/ 0 w 530"/>
                <a:gd name="T15" fmla="*/ 265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0" h="543">
                  <a:moveTo>
                    <a:pt x="0" y="265"/>
                  </a:moveTo>
                  <a:cubicBezTo>
                    <a:pt x="0" y="360"/>
                    <a:pt x="50" y="448"/>
                    <a:pt x="132" y="495"/>
                  </a:cubicBezTo>
                  <a:cubicBezTo>
                    <a:pt x="214" y="543"/>
                    <a:pt x="316" y="543"/>
                    <a:pt x="398" y="495"/>
                  </a:cubicBezTo>
                  <a:cubicBezTo>
                    <a:pt x="480" y="448"/>
                    <a:pt x="530" y="360"/>
                    <a:pt x="530" y="265"/>
                  </a:cubicBezTo>
                  <a:cubicBezTo>
                    <a:pt x="530" y="119"/>
                    <a:pt x="412" y="0"/>
                    <a:pt x="265" y="0"/>
                  </a:cubicBezTo>
                  <a:cubicBezTo>
                    <a:pt x="119" y="0"/>
                    <a:pt x="0" y="119"/>
                    <a:pt x="0" y="265"/>
                  </a:cubicBezTo>
                  <a:close/>
                  <a:moveTo>
                    <a:pt x="0" y="265"/>
                  </a:moveTo>
                  <a:cubicBezTo>
                    <a:pt x="0" y="265"/>
                    <a:pt x="0" y="265"/>
                    <a:pt x="0" y="265"/>
                  </a:cubicBezTo>
                </a:path>
              </a:pathLst>
            </a:custGeom>
            <a:solidFill>
              <a:srgbClr val="98C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170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171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10117138" y="3190875"/>
              <a:ext cx="166688" cy="166687"/>
            </a:xfrm>
            <a:custGeom>
              <a:avLst/>
              <a:gdLst>
                <a:gd name="T0" fmla="*/ 0 w 105"/>
                <a:gd name="T1" fmla="*/ 52 h 105"/>
                <a:gd name="T2" fmla="*/ 52 w 105"/>
                <a:gd name="T3" fmla="*/ 105 h 105"/>
                <a:gd name="T4" fmla="*/ 105 w 105"/>
                <a:gd name="T5" fmla="*/ 52 h 105"/>
                <a:gd name="T6" fmla="*/ 52 w 105"/>
                <a:gd name="T7" fmla="*/ 0 h 105"/>
                <a:gd name="T8" fmla="*/ 0 w 105"/>
                <a:gd name="T9" fmla="*/ 52 h 105"/>
                <a:gd name="T10" fmla="*/ 0 w 105"/>
                <a:gd name="T11" fmla="*/ 52 h 105"/>
                <a:gd name="T12" fmla="*/ 0 w 105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5">
                  <a:moveTo>
                    <a:pt x="0" y="52"/>
                  </a:move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5" y="81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172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10093325" y="3168650"/>
              <a:ext cx="212725" cy="211137"/>
            </a:xfrm>
            <a:custGeom>
              <a:avLst/>
              <a:gdLst>
                <a:gd name="T0" fmla="*/ 67 w 134"/>
                <a:gd name="T1" fmla="*/ 133 h 133"/>
                <a:gd name="T2" fmla="*/ 0 w 134"/>
                <a:gd name="T3" fmla="*/ 66 h 133"/>
                <a:gd name="T4" fmla="*/ 67 w 134"/>
                <a:gd name="T5" fmla="*/ 0 h 133"/>
                <a:gd name="T6" fmla="*/ 134 w 134"/>
                <a:gd name="T7" fmla="*/ 66 h 133"/>
                <a:gd name="T8" fmla="*/ 67 w 134"/>
                <a:gd name="T9" fmla="*/ 133 h 133"/>
                <a:gd name="T10" fmla="*/ 67 w 134"/>
                <a:gd name="T11" fmla="*/ 28 h 133"/>
                <a:gd name="T12" fmla="*/ 67 w 134"/>
                <a:gd name="T13" fmla="*/ 28 h 133"/>
                <a:gd name="T14" fmla="*/ 67 w 134"/>
                <a:gd name="T15" fmla="*/ 28 h 133"/>
                <a:gd name="T16" fmla="*/ 67 w 134"/>
                <a:gd name="T17" fmla="*/ 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04" y="0"/>
                    <a:pt x="134" y="30"/>
                    <a:pt x="134" y="66"/>
                  </a:cubicBezTo>
                  <a:cubicBezTo>
                    <a:pt x="134" y="103"/>
                    <a:pt x="104" y="133"/>
                    <a:pt x="67" y="133"/>
                  </a:cubicBezTo>
                  <a:close/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173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10229850" y="2908300"/>
              <a:ext cx="304800" cy="322262"/>
            </a:xfrm>
            <a:custGeom>
              <a:avLst/>
              <a:gdLst>
                <a:gd name="T0" fmla="*/ 42 w 192"/>
                <a:gd name="T1" fmla="*/ 203 h 203"/>
                <a:gd name="T2" fmla="*/ 192 w 192"/>
                <a:gd name="T3" fmla="*/ 61 h 203"/>
                <a:gd name="T4" fmla="*/ 103 w 192"/>
                <a:gd name="T5" fmla="*/ 0 h 203"/>
                <a:gd name="T6" fmla="*/ 0 w 192"/>
                <a:gd name="T7" fmla="*/ 166 h 203"/>
                <a:gd name="T8" fmla="*/ 42 w 192"/>
                <a:gd name="T9" fmla="*/ 203 h 203"/>
                <a:gd name="T10" fmla="*/ 42 w 192"/>
                <a:gd name="T11" fmla="*/ 203 h 203"/>
                <a:gd name="T12" fmla="*/ 42 w 192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42" y="203"/>
                  </a:moveTo>
                  <a:cubicBezTo>
                    <a:pt x="192" y="61"/>
                    <a:pt x="192" y="61"/>
                    <a:pt x="192" y="61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24" y="173"/>
                    <a:pt x="35" y="189"/>
                    <a:pt x="42" y="203"/>
                  </a:cubicBezTo>
                  <a:close/>
                  <a:moveTo>
                    <a:pt x="42" y="203"/>
                  </a:moveTo>
                  <a:cubicBezTo>
                    <a:pt x="42" y="203"/>
                    <a:pt x="42" y="203"/>
                    <a:pt x="42" y="203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174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10194925" y="2859088"/>
              <a:ext cx="198438" cy="312737"/>
            </a:xfrm>
            <a:custGeom>
              <a:avLst/>
              <a:gdLst>
                <a:gd name="T0" fmla="*/ 3 w 125"/>
                <a:gd name="T1" fmla="*/ 195 h 197"/>
                <a:gd name="T2" fmla="*/ 22 w 125"/>
                <a:gd name="T3" fmla="*/ 197 h 197"/>
                <a:gd name="T4" fmla="*/ 125 w 125"/>
                <a:gd name="T5" fmla="*/ 31 h 197"/>
                <a:gd name="T6" fmla="*/ 66 w 125"/>
                <a:gd name="T7" fmla="*/ 0 h 197"/>
                <a:gd name="T8" fmla="*/ 3 w 125"/>
                <a:gd name="T9" fmla="*/ 196 h 197"/>
                <a:gd name="T10" fmla="*/ 3 w 125"/>
                <a:gd name="T11" fmla="*/ 195 h 197"/>
                <a:gd name="T12" fmla="*/ 3 w 125"/>
                <a:gd name="T13" fmla="*/ 195 h 197"/>
                <a:gd name="T14" fmla="*/ 3 w 125"/>
                <a:gd name="T15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7">
                  <a:moveTo>
                    <a:pt x="3" y="195"/>
                  </a:moveTo>
                  <a:cubicBezTo>
                    <a:pt x="10" y="195"/>
                    <a:pt x="16" y="196"/>
                    <a:pt x="22" y="197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6" y="195"/>
                    <a:pt x="0" y="195"/>
                    <a:pt x="3" y="195"/>
                  </a:cubicBezTo>
                  <a:close/>
                  <a:moveTo>
                    <a:pt x="3" y="195"/>
                  </a:moveTo>
                  <a:cubicBezTo>
                    <a:pt x="3" y="195"/>
                    <a:pt x="3" y="195"/>
                    <a:pt x="3" y="1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175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9866313" y="3319463"/>
              <a:ext cx="304800" cy="322262"/>
            </a:xfrm>
            <a:custGeom>
              <a:avLst/>
              <a:gdLst>
                <a:gd name="T0" fmla="*/ 150 w 192"/>
                <a:gd name="T1" fmla="*/ 0 h 203"/>
                <a:gd name="T2" fmla="*/ 0 w 192"/>
                <a:gd name="T3" fmla="*/ 143 h 203"/>
                <a:gd name="T4" fmla="*/ 89 w 192"/>
                <a:gd name="T5" fmla="*/ 203 h 203"/>
                <a:gd name="T6" fmla="*/ 192 w 192"/>
                <a:gd name="T7" fmla="*/ 36 h 203"/>
                <a:gd name="T8" fmla="*/ 150 w 192"/>
                <a:gd name="T9" fmla="*/ 0 h 203"/>
                <a:gd name="T10" fmla="*/ 150 w 192"/>
                <a:gd name="T11" fmla="*/ 0 h 203"/>
                <a:gd name="T12" fmla="*/ 150 w 192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15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68" y="30"/>
                    <a:pt x="157" y="14"/>
                    <a:pt x="150" y="0"/>
                  </a:cubicBezTo>
                  <a:close/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176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10007600" y="3376613"/>
              <a:ext cx="198438" cy="314325"/>
            </a:xfrm>
            <a:custGeom>
              <a:avLst/>
              <a:gdLst>
                <a:gd name="T0" fmla="*/ 122 w 125"/>
                <a:gd name="T1" fmla="*/ 3 h 198"/>
                <a:gd name="T2" fmla="*/ 103 w 125"/>
                <a:gd name="T3" fmla="*/ 0 h 198"/>
                <a:gd name="T4" fmla="*/ 0 w 125"/>
                <a:gd name="T5" fmla="*/ 167 h 198"/>
                <a:gd name="T6" fmla="*/ 60 w 125"/>
                <a:gd name="T7" fmla="*/ 198 h 198"/>
                <a:gd name="T8" fmla="*/ 122 w 125"/>
                <a:gd name="T9" fmla="*/ 2 h 198"/>
                <a:gd name="T10" fmla="*/ 122 w 125"/>
                <a:gd name="T11" fmla="*/ 3 h 198"/>
                <a:gd name="T12" fmla="*/ 122 w 125"/>
                <a:gd name="T13" fmla="*/ 3 h 198"/>
                <a:gd name="T14" fmla="*/ 122 w 125"/>
                <a:gd name="T15" fmla="*/ 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8">
                  <a:moveTo>
                    <a:pt x="122" y="3"/>
                  </a:moveTo>
                  <a:cubicBezTo>
                    <a:pt x="115" y="3"/>
                    <a:pt x="109" y="2"/>
                    <a:pt x="103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18" y="3"/>
                    <a:pt x="125" y="3"/>
                    <a:pt x="122" y="3"/>
                  </a:cubicBezTo>
                  <a:close/>
                  <a:moveTo>
                    <a:pt x="122" y="3"/>
                  </a:moveTo>
                  <a:cubicBezTo>
                    <a:pt x="122" y="3"/>
                    <a:pt x="122" y="3"/>
                    <a:pt x="12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177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178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11031538" y="2270125"/>
              <a:ext cx="706438" cy="709612"/>
            </a:xfrm>
            <a:custGeom>
              <a:avLst/>
              <a:gdLst>
                <a:gd name="T0" fmla="*/ 224 w 445"/>
                <a:gd name="T1" fmla="*/ 0 h 446"/>
                <a:gd name="T2" fmla="*/ 311 w 445"/>
                <a:gd name="T3" fmla="*/ 18 h 446"/>
                <a:gd name="T4" fmla="*/ 381 w 445"/>
                <a:gd name="T5" fmla="*/ 66 h 446"/>
                <a:gd name="T6" fmla="*/ 428 w 445"/>
                <a:gd name="T7" fmla="*/ 137 h 446"/>
                <a:gd name="T8" fmla="*/ 445 w 445"/>
                <a:gd name="T9" fmla="*/ 223 h 446"/>
                <a:gd name="T10" fmla="*/ 428 w 445"/>
                <a:gd name="T11" fmla="*/ 304 h 446"/>
                <a:gd name="T12" fmla="*/ 386 w 445"/>
                <a:gd name="T13" fmla="*/ 370 h 446"/>
                <a:gd name="T14" fmla="*/ 376 w 445"/>
                <a:gd name="T15" fmla="*/ 390 h 446"/>
                <a:gd name="T16" fmla="*/ 384 w 445"/>
                <a:gd name="T17" fmla="*/ 405 h 446"/>
                <a:gd name="T18" fmla="*/ 430 w 445"/>
                <a:gd name="T19" fmla="*/ 420 h 446"/>
                <a:gd name="T20" fmla="*/ 410 w 445"/>
                <a:gd name="T21" fmla="*/ 429 h 446"/>
                <a:gd name="T22" fmla="*/ 332 w 445"/>
                <a:gd name="T23" fmla="*/ 442 h 446"/>
                <a:gd name="T24" fmla="*/ 289 w 445"/>
                <a:gd name="T25" fmla="*/ 445 h 446"/>
                <a:gd name="T26" fmla="*/ 255 w 445"/>
                <a:gd name="T27" fmla="*/ 445 h 446"/>
                <a:gd name="T28" fmla="*/ 227 w 445"/>
                <a:gd name="T29" fmla="*/ 444 h 446"/>
                <a:gd name="T30" fmla="*/ 203 w 445"/>
                <a:gd name="T31" fmla="*/ 441 h 446"/>
                <a:gd name="T32" fmla="*/ 123 w 445"/>
                <a:gd name="T33" fmla="*/ 418 h 446"/>
                <a:gd name="T34" fmla="*/ 58 w 445"/>
                <a:gd name="T35" fmla="*/ 369 h 446"/>
                <a:gd name="T36" fmla="*/ 16 w 445"/>
                <a:gd name="T37" fmla="*/ 301 h 446"/>
                <a:gd name="T38" fmla="*/ 1 w 445"/>
                <a:gd name="T39" fmla="*/ 219 h 446"/>
                <a:gd name="T40" fmla="*/ 19 w 445"/>
                <a:gd name="T41" fmla="*/ 133 h 446"/>
                <a:gd name="T42" fmla="*/ 67 w 445"/>
                <a:gd name="T43" fmla="*/ 63 h 446"/>
                <a:gd name="T44" fmla="*/ 138 w 445"/>
                <a:gd name="T45" fmla="*/ 17 h 446"/>
                <a:gd name="T46" fmla="*/ 224 w 445"/>
                <a:gd name="T47" fmla="*/ 0 h 446"/>
                <a:gd name="T48" fmla="*/ 126 w 445"/>
                <a:gd name="T49" fmla="*/ 222 h 446"/>
                <a:gd name="T50" fmla="*/ 117 w 445"/>
                <a:gd name="T51" fmla="*/ 200 h 446"/>
                <a:gd name="T52" fmla="*/ 95 w 445"/>
                <a:gd name="T53" fmla="*/ 191 h 446"/>
                <a:gd name="T54" fmla="*/ 72 w 445"/>
                <a:gd name="T55" fmla="*/ 200 h 446"/>
                <a:gd name="T56" fmla="*/ 63 w 445"/>
                <a:gd name="T57" fmla="*/ 222 h 446"/>
                <a:gd name="T58" fmla="*/ 72 w 445"/>
                <a:gd name="T59" fmla="*/ 245 h 446"/>
                <a:gd name="T60" fmla="*/ 95 w 445"/>
                <a:gd name="T61" fmla="*/ 254 h 446"/>
                <a:gd name="T62" fmla="*/ 117 w 445"/>
                <a:gd name="T63" fmla="*/ 245 h 446"/>
                <a:gd name="T64" fmla="*/ 126 w 445"/>
                <a:gd name="T65" fmla="*/ 222 h 446"/>
                <a:gd name="T66" fmla="*/ 253 w 445"/>
                <a:gd name="T67" fmla="*/ 222 h 446"/>
                <a:gd name="T68" fmla="*/ 243 w 445"/>
                <a:gd name="T69" fmla="*/ 199 h 446"/>
                <a:gd name="T70" fmla="*/ 220 w 445"/>
                <a:gd name="T71" fmla="*/ 190 h 446"/>
                <a:gd name="T72" fmla="*/ 197 w 445"/>
                <a:gd name="T73" fmla="*/ 199 h 446"/>
                <a:gd name="T74" fmla="*/ 188 w 445"/>
                <a:gd name="T75" fmla="*/ 222 h 446"/>
                <a:gd name="T76" fmla="*/ 197 w 445"/>
                <a:gd name="T77" fmla="*/ 245 h 446"/>
                <a:gd name="T78" fmla="*/ 220 w 445"/>
                <a:gd name="T79" fmla="*/ 254 h 446"/>
                <a:gd name="T80" fmla="*/ 243 w 445"/>
                <a:gd name="T81" fmla="*/ 245 h 446"/>
                <a:gd name="T82" fmla="*/ 253 w 445"/>
                <a:gd name="T83" fmla="*/ 222 h 446"/>
                <a:gd name="T84" fmla="*/ 378 w 445"/>
                <a:gd name="T85" fmla="*/ 222 h 446"/>
                <a:gd name="T86" fmla="*/ 369 w 445"/>
                <a:gd name="T87" fmla="*/ 199 h 446"/>
                <a:gd name="T88" fmla="*/ 346 w 445"/>
                <a:gd name="T89" fmla="*/ 190 h 446"/>
                <a:gd name="T90" fmla="*/ 323 w 445"/>
                <a:gd name="T91" fmla="*/ 199 h 446"/>
                <a:gd name="T92" fmla="*/ 314 w 445"/>
                <a:gd name="T93" fmla="*/ 222 h 446"/>
                <a:gd name="T94" fmla="*/ 323 w 445"/>
                <a:gd name="T95" fmla="*/ 244 h 446"/>
                <a:gd name="T96" fmla="*/ 346 w 445"/>
                <a:gd name="T97" fmla="*/ 254 h 446"/>
                <a:gd name="T98" fmla="*/ 369 w 445"/>
                <a:gd name="T99" fmla="*/ 244 h 446"/>
                <a:gd name="T100" fmla="*/ 378 w 445"/>
                <a:gd name="T101" fmla="*/ 222 h 446"/>
                <a:gd name="T102" fmla="*/ 378 w 445"/>
                <a:gd name="T103" fmla="*/ 222 h 446"/>
                <a:gd name="T104" fmla="*/ 378 w 445"/>
                <a:gd name="T105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6">
                  <a:moveTo>
                    <a:pt x="224" y="0"/>
                  </a:moveTo>
                  <a:cubicBezTo>
                    <a:pt x="255" y="0"/>
                    <a:pt x="284" y="6"/>
                    <a:pt x="311" y="18"/>
                  </a:cubicBezTo>
                  <a:cubicBezTo>
                    <a:pt x="338" y="30"/>
                    <a:pt x="361" y="46"/>
                    <a:pt x="381" y="66"/>
                  </a:cubicBezTo>
                  <a:cubicBezTo>
                    <a:pt x="401" y="86"/>
                    <a:pt x="416" y="110"/>
                    <a:pt x="428" y="137"/>
                  </a:cubicBezTo>
                  <a:cubicBezTo>
                    <a:pt x="439" y="164"/>
                    <a:pt x="445" y="193"/>
                    <a:pt x="445" y="223"/>
                  </a:cubicBezTo>
                  <a:cubicBezTo>
                    <a:pt x="444" y="252"/>
                    <a:pt x="438" y="279"/>
                    <a:pt x="428" y="304"/>
                  </a:cubicBezTo>
                  <a:cubicBezTo>
                    <a:pt x="417" y="329"/>
                    <a:pt x="403" y="351"/>
                    <a:pt x="386" y="370"/>
                  </a:cubicBezTo>
                  <a:cubicBezTo>
                    <a:pt x="381" y="376"/>
                    <a:pt x="377" y="383"/>
                    <a:pt x="376" y="390"/>
                  </a:cubicBezTo>
                  <a:cubicBezTo>
                    <a:pt x="375" y="396"/>
                    <a:pt x="378" y="402"/>
                    <a:pt x="384" y="405"/>
                  </a:cubicBezTo>
                  <a:cubicBezTo>
                    <a:pt x="397" y="412"/>
                    <a:pt x="413" y="417"/>
                    <a:pt x="430" y="420"/>
                  </a:cubicBezTo>
                  <a:cubicBezTo>
                    <a:pt x="434" y="421"/>
                    <a:pt x="427" y="424"/>
                    <a:pt x="410" y="429"/>
                  </a:cubicBezTo>
                  <a:cubicBezTo>
                    <a:pt x="393" y="435"/>
                    <a:pt x="367" y="439"/>
                    <a:pt x="332" y="442"/>
                  </a:cubicBezTo>
                  <a:cubicBezTo>
                    <a:pt x="316" y="444"/>
                    <a:pt x="302" y="445"/>
                    <a:pt x="289" y="445"/>
                  </a:cubicBezTo>
                  <a:cubicBezTo>
                    <a:pt x="277" y="446"/>
                    <a:pt x="265" y="446"/>
                    <a:pt x="255" y="445"/>
                  </a:cubicBezTo>
                  <a:cubicBezTo>
                    <a:pt x="245" y="445"/>
                    <a:pt x="235" y="445"/>
                    <a:pt x="227" y="444"/>
                  </a:cubicBezTo>
                  <a:cubicBezTo>
                    <a:pt x="218" y="443"/>
                    <a:pt x="211" y="442"/>
                    <a:pt x="203" y="441"/>
                  </a:cubicBezTo>
                  <a:cubicBezTo>
                    <a:pt x="175" y="438"/>
                    <a:pt x="148" y="430"/>
                    <a:pt x="123" y="418"/>
                  </a:cubicBezTo>
                  <a:cubicBezTo>
                    <a:pt x="98" y="405"/>
                    <a:pt x="77" y="389"/>
                    <a:pt x="58" y="369"/>
                  </a:cubicBezTo>
                  <a:cubicBezTo>
                    <a:pt x="40" y="349"/>
                    <a:pt x="26" y="327"/>
                    <a:pt x="16" y="301"/>
                  </a:cubicBezTo>
                  <a:cubicBezTo>
                    <a:pt x="5" y="275"/>
                    <a:pt x="0" y="248"/>
                    <a:pt x="1" y="219"/>
                  </a:cubicBezTo>
                  <a:cubicBezTo>
                    <a:pt x="1" y="189"/>
                    <a:pt x="7" y="160"/>
                    <a:pt x="19" y="133"/>
                  </a:cubicBezTo>
                  <a:cubicBezTo>
                    <a:pt x="31" y="106"/>
                    <a:pt x="47" y="83"/>
                    <a:pt x="67" y="63"/>
                  </a:cubicBezTo>
                  <a:cubicBezTo>
                    <a:pt x="87" y="44"/>
                    <a:pt x="111" y="28"/>
                    <a:pt x="138" y="17"/>
                  </a:cubicBezTo>
                  <a:cubicBezTo>
                    <a:pt x="165" y="5"/>
                    <a:pt x="194" y="0"/>
                    <a:pt x="224" y="0"/>
                  </a:cubicBezTo>
                  <a:close/>
                  <a:moveTo>
                    <a:pt x="126" y="222"/>
                  </a:moveTo>
                  <a:cubicBezTo>
                    <a:pt x="126" y="213"/>
                    <a:pt x="123" y="206"/>
                    <a:pt x="117" y="200"/>
                  </a:cubicBezTo>
                  <a:cubicBezTo>
                    <a:pt x="111" y="194"/>
                    <a:pt x="103" y="191"/>
                    <a:pt x="95" y="191"/>
                  </a:cubicBezTo>
                  <a:cubicBezTo>
                    <a:pt x="86" y="191"/>
                    <a:pt x="78" y="194"/>
                    <a:pt x="72" y="200"/>
                  </a:cubicBezTo>
                  <a:cubicBezTo>
                    <a:pt x="66" y="206"/>
                    <a:pt x="63" y="213"/>
                    <a:pt x="63" y="222"/>
                  </a:cubicBezTo>
                  <a:cubicBezTo>
                    <a:pt x="63" y="231"/>
                    <a:pt x="66" y="238"/>
                    <a:pt x="72" y="245"/>
                  </a:cubicBezTo>
                  <a:cubicBezTo>
                    <a:pt x="78" y="251"/>
                    <a:pt x="86" y="254"/>
                    <a:pt x="95" y="254"/>
                  </a:cubicBezTo>
                  <a:cubicBezTo>
                    <a:pt x="103" y="254"/>
                    <a:pt x="111" y="251"/>
                    <a:pt x="117" y="245"/>
                  </a:cubicBezTo>
                  <a:cubicBezTo>
                    <a:pt x="123" y="238"/>
                    <a:pt x="126" y="231"/>
                    <a:pt x="126" y="222"/>
                  </a:cubicBezTo>
                  <a:close/>
                  <a:moveTo>
                    <a:pt x="253" y="222"/>
                  </a:moveTo>
                  <a:cubicBezTo>
                    <a:pt x="253" y="213"/>
                    <a:pt x="249" y="205"/>
                    <a:pt x="243" y="199"/>
                  </a:cubicBezTo>
                  <a:cubicBezTo>
                    <a:pt x="237" y="193"/>
                    <a:pt x="229" y="190"/>
                    <a:pt x="220" y="190"/>
                  </a:cubicBezTo>
                  <a:cubicBezTo>
                    <a:pt x="211" y="190"/>
                    <a:pt x="204" y="193"/>
                    <a:pt x="197" y="199"/>
                  </a:cubicBezTo>
                  <a:cubicBezTo>
                    <a:pt x="191" y="205"/>
                    <a:pt x="188" y="213"/>
                    <a:pt x="188" y="222"/>
                  </a:cubicBezTo>
                  <a:cubicBezTo>
                    <a:pt x="188" y="231"/>
                    <a:pt x="191" y="238"/>
                    <a:pt x="197" y="245"/>
                  </a:cubicBezTo>
                  <a:cubicBezTo>
                    <a:pt x="204" y="251"/>
                    <a:pt x="211" y="254"/>
                    <a:pt x="220" y="254"/>
                  </a:cubicBezTo>
                  <a:cubicBezTo>
                    <a:pt x="229" y="254"/>
                    <a:pt x="237" y="251"/>
                    <a:pt x="243" y="245"/>
                  </a:cubicBezTo>
                  <a:cubicBezTo>
                    <a:pt x="249" y="238"/>
                    <a:pt x="253" y="231"/>
                    <a:pt x="253" y="222"/>
                  </a:cubicBezTo>
                  <a:close/>
                  <a:moveTo>
                    <a:pt x="378" y="222"/>
                  </a:moveTo>
                  <a:cubicBezTo>
                    <a:pt x="378" y="213"/>
                    <a:pt x="375" y="205"/>
                    <a:pt x="369" y="199"/>
                  </a:cubicBezTo>
                  <a:cubicBezTo>
                    <a:pt x="362" y="193"/>
                    <a:pt x="355" y="190"/>
                    <a:pt x="346" y="190"/>
                  </a:cubicBezTo>
                  <a:cubicBezTo>
                    <a:pt x="337" y="190"/>
                    <a:pt x="329" y="193"/>
                    <a:pt x="323" y="199"/>
                  </a:cubicBezTo>
                  <a:cubicBezTo>
                    <a:pt x="317" y="205"/>
                    <a:pt x="314" y="213"/>
                    <a:pt x="314" y="222"/>
                  </a:cubicBezTo>
                  <a:cubicBezTo>
                    <a:pt x="314" y="230"/>
                    <a:pt x="317" y="238"/>
                    <a:pt x="323" y="244"/>
                  </a:cubicBezTo>
                  <a:cubicBezTo>
                    <a:pt x="329" y="251"/>
                    <a:pt x="337" y="254"/>
                    <a:pt x="346" y="254"/>
                  </a:cubicBezTo>
                  <a:cubicBezTo>
                    <a:pt x="355" y="254"/>
                    <a:pt x="362" y="251"/>
                    <a:pt x="369" y="244"/>
                  </a:cubicBezTo>
                  <a:cubicBezTo>
                    <a:pt x="375" y="238"/>
                    <a:pt x="378" y="230"/>
                    <a:pt x="378" y="222"/>
                  </a:cubicBezTo>
                  <a:close/>
                  <a:moveTo>
                    <a:pt x="378" y="222"/>
                  </a:moveTo>
                  <a:cubicBezTo>
                    <a:pt x="378" y="222"/>
                    <a:pt x="378" y="222"/>
                    <a:pt x="378" y="222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179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10672763" y="2073275"/>
              <a:ext cx="706438" cy="711200"/>
            </a:xfrm>
            <a:custGeom>
              <a:avLst/>
              <a:gdLst>
                <a:gd name="T0" fmla="*/ 221 w 445"/>
                <a:gd name="T1" fmla="*/ 1 h 447"/>
                <a:gd name="T2" fmla="*/ 307 w 445"/>
                <a:gd name="T3" fmla="*/ 17 h 447"/>
                <a:gd name="T4" fmla="*/ 378 w 445"/>
                <a:gd name="T5" fmla="*/ 64 h 447"/>
                <a:gd name="T6" fmla="*/ 426 w 445"/>
                <a:gd name="T7" fmla="*/ 134 h 447"/>
                <a:gd name="T8" fmla="*/ 445 w 445"/>
                <a:gd name="T9" fmla="*/ 220 h 447"/>
                <a:gd name="T10" fmla="*/ 430 w 445"/>
                <a:gd name="T11" fmla="*/ 302 h 447"/>
                <a:gd name="T12" fmla="*/ 387 w 445"/>
                <a:gd name="T13" fmla="*/ 370 h 447"/>
                <a:gd name="T14" fmla="*/ 322 w 445"/>
                <a:gd name="T15" fmla="*/ 418 h 447"/>
                <a:gd name="T16" fmla="*/ 242 w 445"/>
                <a:gd name="T17" fmla="*/ 442 h 447"/>
                <a:gd name="T18" fmla="*/ 218 w 445"/>
                <a:gd name="T19" fmla="*/ 445 h 447"/>
                <a:gd name="T20" fmla="*/ 190 w 445"/>
                <a:gd name="T21" fmla="*/ 446 h 447"/>
                <a:gd name="T22" fmla="*/ 156 w 445"/>
                <a:gd name="T23" fmla="*/ 446 h 447"/>
                <a:gd name="T24" fmla="*/ 113 w 445"/>
                <a:gd name="T25" fmla="*/ 443 h 447"/>
                <a:gd name="T26" fmla="*/ 35 w 445"/>
                <a:gd name="T27" fmla="*/ 430 h 447"/>
                <a:gd name="T28" fmla="*/ 15 w 445"/>
                <a:gd name="T29" fmla="*/ 421 h 447"/>
                <a:gd name="T30" fmla="*/ 61 w 445"/>
                <a:gd name="T31" fmla="*/ 406 h 447"/>
                <a:gd name="T32" fmla="*/ 69 w 445"/>
                <a:gd name="T33" fmla="*/ 390 h 447"/>
                <a:gd name="T34" fmla="*/ 59 w 445"/>
                <a:gd name="T35" fmla="*/ 371 h 447"/>
                <a:gd name="T36" fmla="*/ 18 w 445"/>
                <a:gd name="T37" fmla="*/ 305 h 447"/>
                <a:gd name="T38" fmla="*/ 1 w 445"/>
                <a:gd name="T39" fmla="*/ 224 h 447"/>
                <a:gd name="T40" fmla="*/ 17 w 445"/>
                <a:gd name="T41" fmla="*/ 138 h 447"/>
                <a:gd name="T42" fmla="*/ 64 w 445"/>
                <a:gd name="T43" fmla="*/ 67 h 447"/>
                <a:gd name="T44" fmla="*/ 134 w 445"/>
                <a:gd name="T45" fmla="*/ 19 h 447"/>
                <a:gd name="T46" fmla="*/ 221 w 445"/>
                <a:gd name="T47" fmla="*/ 1 h 447"/>
                <a:gd name="T48" fmla="*/ 319 w 445"/>
                <a:gd name="T49" fmla="*/ 223 h 447"/>
                <a:gd name="T50" fmla="*/ 328 w 445"/>
                <a:gd name="T51" fmla="*/ 245 h 447"/>
                <a:gd name="T52" fmla="*/ 351 w 445"/>
                <a:gd name="T53" fmla="*/ 255 h 447"/>
                <a:gd name="T54" fmla="*/ 373 w 445"/>
                <a:gd name="T55" fmla="*/ 245 h 447"/>
                <a:gd name="T56" fmla="*/ 382 w 445"/>
                <a:gd name="T57" fmla="*/ 223 h 447"/>
                <a:gd name="T58" fmla="*/ 373 w 445"/>
                <a:gd name="T59" fmla="*/ 201 h 447"/>
                <a:gd name="T60" fmla="*/ 351 w 445"/>
                <a:gd name="T61" fmla="*/ 192 h 447"/>
                <a:gd name="T62" fmla="*/ 328 w 445"/>
                <a:gd name="T63" fmla="*/ 201 h 447"/>
                <a:gd name="T64" fmla="*/ 319 w 445"/>
                <a:gd name="T65" fmla="*/ 223 h 447"/>
                <a:gd name="T66" fmla="*/ 193 w 445"/>
                <a:gd name="T67" fmla="*/ 223 h 447"/>
                <a:gd name="T68" fmla="*/ 202 w 445"/>
                <a:gd name="T69" fmla="*/ 246 h 447"/>
                <a:gd name="T70" fmla="*/ 225 w 445"/>
                <a:gd name="T71" fmla="*/ 255 h 447"/>
                <a:gd name="T72" fmla="*/ 248 w 445"/>
                <a:gd name="T73" fmla="*/ 246 h 447"/>
                <a:gd name="T74" fmla="*/ 257 w 445"/>
                <a:gd name="T75" fmla="*/ 223 h 447"/>
                <a:gd name="T76" fmla="*/ 248 w 445"/>
                <a:gd name="T77" fmla="*/ 200 h 447"/>
                <a:gd name="T78" fmla="*/ 225 w 445"/>
                <a:gd name="T79" fmla="*/ 191 h 447"/>
                <a:gd name="T80" fmla="*/ 202 w 445"/>
                <a:gd name="T81" fmla="*/ 200 h 447"/>
                <a:gd name="T82" fmla="*/ 193 w 445"/>
                <a:gd name="T83" fmla="*/ 223 h 447"/>
                <a:gd name="T84" fmla="*/ 67 w 445"/>
                <a:gd name="T85" fmla="*/ 223 h 447"/>
                <a:gd name="T86" fmla="*/ 77 w 445"/>
                <a:gd name="T87" fmla="*/ 245 h 447"/>
                <a:gd name="T88" fmla="*/ 99 w 445"/>
                <a:gd name="T89" fmla="*/ 255 h 447"/>
                <a:gd name="T90" fmla="*/ 122 w 445"/>
                <a:gd name="T91" fmla="*/ 245 h 447"/>
                <a:gd name="T92" fmla="*/ 131 w 445"/>
                <a:gd name="T93" fmla="*/ 223 h 447"/>
                <a:gd name="T94" fmla="*/ 122 w 445"/>
                <a:gd name="T95" fmla="*/ 200 h 447"/>
                <a:gd name="T96" fmla="*/ 99 w 445"/>
                <a:gd name="T97" fmla="*/ 191 h 447"/>
                <a:gd name="T98" fmla="*/ 77 w 445"/>
                <a:gd name="T99" fmla="*/ 200 h 447"/>
                <a:gd name="T100" fmla="*/ 67 w 445"/>
                <a:gd name="T101" fmla="*/ 223 h 447"/>
                <a:gd name="T102" fmla="*/ 67 w 445"/>
                <a:gd name="T103" fmla="*/ 223 h 447"/>
                <a:gd name="T104" fmla="*/ 67 w 445"/>
                <a:gd name="T105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7">
                  <a:moveTo>
                    <a:pt x="221" y="1"/>
                  </a:move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8" y="45"/>
                    <a:pt x="378" y="64"/>
                  </a:cubicBezTo>
                  <a:cubicBezTo>
                    <a:pt x="398" y="84"/>
                    <a:pt x="415" y="107"/>
                    <a:pt x="426" y="134"/>
                  </a:cubicBezTo>
                  <a:cubicBezTo>
                    <a:pt x="438" y="161"/>
                    <a:pt x="444" y="189"/>
                    <a:pt x="445" y="220"/>
                  </a:cubicBezTo>
                  <a:cubicBezTo>
                    <a:pt x="445" y="249"/>
                    <a:pt x="440" y="276"/>
                    <a:pt x="430" y="302"/>
                  </a:cubicBezTo>
                  <a:cubicBezTo>
                    <a:pt x="419" y="327"/>
                    <a:pt x="405" y="350"/>
                    <a:pt x="387" y="370"/>
                  </a:cubicBezTo>
                  <a:cubicBezTo>
                    <a:pt x="368" y="389"/>
                    <a:pt x="347" y="406"/>
                    <a:pt x="322" y="418"/>
                  </a:cubicBezTo>
                  <a:cubicBezTo>
                    <a:pt x="297" y="431"/>
                    <a:pt x="271" y="439"/>
                    <a:pt x="242" y="442"/>
                  </a:cubicBezTo>
                  <a:cubicBezTo>
                    <a:pt x="235" y="443"/>
                    <a:pt x="227" y="444"/>
                    <a:pt x="218" y="445"/>
                  </a:cubicBezTo>
                  <a:cubicBezTo>
                    <a:pt x="210" y="445"/>
                    <a:pt x="200" y="446"/>
                    <a:pt x="190" y="446"/>
                  </a:cubicBezTo>
                  <a:cubicBezTo>
                    <a:pt x="180" y="447"/>
                    <a:pt x="169" y="447"/>
                    <a:pt x="156" y="446"/>
                  </a:cubicBezTo>
                  <a:cubicBezTo>
                    <a:pt x="143" y="446"/>
                    <a:pt x="129" y="445"/>
                    <a:pt x="113" y="443"/>
                  </a:cubicBezTo>
                  <a:cubicBezTo>
                    <a:pt x="78" y="440"/>
                    <a:pt x="52" y="435"/>
                    <a:pt x="35" y="430"/>
                  </a:cubicBezTo>
                  <a:cubicBezTo>
                    <a:pt x="18" y="425"/>
                    <a:pt x="11" y="422"/>
                    <a:pt x="15" y="421"/>
                  </a:cubicBezTo>
                  <a:cubicBezTo>
                    <a:pt x="33" y="418"/>
                    <a:pt x="48" y="413"/>
                    <a:pt x="61" y="406"/>
                  </a:cubicBezTo>
                  <a:cubicBezTo>
                    <a:pt x="67" y="403"/>
                    <a:pt x="70" y="397"/>
                    <a:pt x="69" y="390"/>
                  </a:cubicBezTo>
                  <a:cubicBezTo>
                    <a:pt x="68" y="384"/>
                    <a:pt x="65" y="377"/>
                    <a:pt x="59" y="371"/>
                  </a:cubicBezTo>
                  <a:cubicBezTo>
                    <a:pt x="42" y="352"/>
                    <a:pt x="28" y="330"/>
                    <a:pt x="18" y="305"/>
                  </a:cubicBezTo>
                  <a:cubicBezTo>
                    <a:pt x="7" y="280"/>
                    <a:pt x="1" y="253"/>
                    <a:pt x="1" y="224"/>
                  </a:cubicBezTo>
                  <a:cubicBezTo>
                    <a:pt x="0" y="193"/>
                    <a:pt x="6" y="165"/>
                    <a:pt x="17" y="138"/>
                  </a:cubicBezTo>
                  <a:cubicBezTo>
                    <a:pt x="29" y="111"/>
                    <a:pt x="44" y="87"/>
                    <a:pt x="64" y="67"/>
                  </a:cubicBezTo>
                  <a:cubicBezTo>
                    <a:pt x="84" y="47"/>
                    <a:pt x="107" y="31"/>
                    <a:pt x="134" y="19"/>
                  </a:cubicBezTo>
                  <a:cubicBezTo>
                    <a:pt x="161" y="7"/>
                    <a:pt x="190" y="1"/>
                    <a:pt x="221" y="1"/>
                  </a:cubicBezTo>
                  <a:close/>
                  <a:moveTo>
                    <a:pt x="319" y="223"/>
                  </a:moveTo>
                  <a:cubicBezTo>
                    <a:pt x="319" y="232"/>
                    <a:pt x="322" y="239"/>
                    <a:pt x="328" y="245"/>
                  </a:cubicBezTo>
                  <a:cubicBezTo>
                    <a:pt x="334" y="252"/>
                    <a:pt x="342" y="255"/>
                    <a:pt x="351" y="255"/>
                  </a:cubicBezTo>
                  <a:cubicBezTo>
                    <a:pt x="359" y="255"/>
                    <a:pt x="367" y="252"/>
                    <a:pt x="373" y="245"/>
                  </a:cubicBezTo>
                  <a:cubicBezTo>
                    <a:pt x="379" y="239"/>
                    <a:pt x="382" y="232"/>
                    <a:pt x="382" y="223"/>
                  </a:cubicBezTo>
                  <a:cubicBezTo>
                    <a:pt x="382" y="214"/>
                    <a:pt x="379" y="207"/>
                    <a:pt x="373" y="201"/>
                  </a:cubicBezTo>
                  <a:cubicBezTo>
                    <a:pt x="367" y="195"/>
                    <a:pt x="359" y="192"/>
                    <a:pt x="351" y="192"/>
                  </a:cubicBezTo>
                  <a:cubicBezTo>
                    <a:pt x="342" y="192"/>
                    <a:pt x="334" y="195"/>
                    <a:pt x="328" y="201"/>
                  </a:cubicBezTo>
                  <a:cubicBezTo>
                    <a:pt x="322" y="207"/>
                    <a:pt x="319" y="214"/>
                    <a:pt x="319" y="223"/>
                  </a:cubicBezTo>
                  <a:close/>
                  <a:moveTo>
                    <a:pt x="193" y="223"/>
                  </a:moveTo>
                  <a:cubicBezTo>
                    <a:pt x="193" y="232"/>
                    <a:pt x="196" y="239"/>
                    <a:pt x="202" y="246"/>
                  </a:cubicBezTo>
                  <a:cubicBezTo>
                    <a:pt x="208" y="252"/>
                    <a:pt x="216" y="255"/>
                    <a:pt x="225" y="255"/>
                  </a:cubicBezTo>
                  <a:cubicBezTo>
                    <a:pt x="234" y="255"/>
                    <a:pt x="242" y="252"/>
                    <a:pt x="248" y="246"/>
                  </a:cubicBezTo>
                  <a:cubicBezTo>
                    <a:pt x="254" y="239"/>
                    <a:pt x="257" y="232"/>
                    <a:pt x="257" y="223"/>
                  </a:cubicBezTo>
                  <a:cubicBezTo>
                    <a:pt x="257" y="214"/>
                    <a:pt x="254" y="206"/>
                    <a:pt x="248" y="200"/>
                  </a:cubicBezTo>
                  <a:cubicBezTo>
                    <a:pt x="242" y="194"/>
                    <a:pt x="234" y="191"/>
                    <a:pt x="225" y="191"/>
                  </a:cubicBezTo>
                  <a:cubicBezTo>
                    <a:pt x="216" y="191"/>
                    <a:pt x="208" y="194"/>
                    <a:pt x="202" y="200"/>
                  </a:cubicBezTo>
                  <a:cubicBezTo>
                    <a:pt x="196" y="206"/>
                    <a:pt x="193" y="214"/>
                    <a:pt x="193" y="223"/>
                  </a:cubicBezTo>
                  <a:close/>
                  <a:moveTo>
                    <a:pt x="67" y="223"/>
                  </a:moveTo>
                  <a:cubicBezTo>
                    <a:pt x="67" y="231"/>
                    <a:pt x="70" y="239"/>
                    <a:pt x="77" y="245"/>
                  </a:cubicBezTo>
                  <a:cubicBezTo>
                    <a:pt x="83" y="252"/>
                    <a:pt x="90" y="255"/>
                    <a:pt x="99" y="255"/>
                  </a:cubicBezTo>
                  <a:cubicBezTo>
                    <a:pt x="108" y="255"/>
                    <a:pt x="116" y="252"/>
                    <a:pt x="122" y="245"/>
                  </a:cubicBezTo>
                  <a:cubicBezTo>
                    <a:pt x="128" y="239"/>
                    <a:pt x="131" y="231"/>
                    <a:pt x="131" y="223"/>
                  </a:cubicBezTo>
                  <a:cubicBezTo>
                    <a:pt x="131" y="214"/>
                    <a:pt x="128" y="206"/>
                    <a:pt x="122" y="200"/>
                  </a:cubicBezTo>
                  <a:cubicBezTo>
                    <a:pt x="116" y="194"/>
                    <a:pt x="108" y="191"/>
                    <a:pt x="99" y="191"/>
                  </a:cubicBezTo>
                  <a:cubicBezTo>
                    <a:pt x="90" y="191"/>
                    <a:pt x="83" y="194"/>
                    <a:pt x="77" y="200"/>
                  </a:cubicBezTo>
                  <a:cubicBezTo>
                    <a:pt x="70" y="206"/>
                    <a:pt x="67" y="214"/>
                    <a:pt x="67" y="223"/>
                  </a:cubicBezTo>
                  <a:close/>
                  <a:moveTo>
                    <a:pt x="67" y="223"/>
                  </a:moveTo>
                  <a:cubicBezTo>
                    <a:pt x="67" y="223"/>
                    <a:pt x="67" y="223"/>
                    <a:pt x="67" y="223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3"/>
            </p:custDataLst>
          </p:nvPr>
        </p:nvSpPr>
        <p:spPr>
          <a:xfrm>
            <a:off x="876000" y="334800"/>
            <a:ext cx="10440000" cy="13680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34"/>
            </p:custDataLst>
          </p:nvPr>
        </p:nvSpPr>
        <p:spPr>
          <a:xfrm>
            <a:off x="876000" y="1852295"/>
            <a:ext cx="10440000" cy="4320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8" name="KSO_TEMPLATE" hidden="1"/>
          <p:cNvSpPr/>
          <p:nvPr>
            <p:custDataLst>
              <p:tags r:id="rId13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>
            <p:custDataLst>
              <p:tags r:id="rId2"/>
            </p:custDataLst>
          </p:nvPr>
        </p:nvSpPr>
        <p:spPr bwMode="auto">
          <a:xfrm>
            <a:off x="-1588" y="3116263"/>
            <a:ext cx="12195175" cy="3743325"/>
          </a:xfrm>
          <a:custGeom>
            <a:avLst/>
            <a:gdLst>
              <a:gd name="T0" fmla="*/ 0 w 7685"/>
              <a:gd name="T1" fmla="*/ 1802 h 2358"/>
              <a:gd name="T2" fmla="*/ 361 w 7685"/>
              <a:gd name="T3" fmla="*/ 1299 h 2358"/>
              <a:gd name="T4" fmla="*/ 900 w 7685"/>
              <a:gd name="T5" fmla="*/ 59 h 2358"/>
              <a:gd name="T6" fmla="*/ 1545 w 7685"/>
              <a:gd name="T7" fmla="*/ 1124 h 2358"/>
              <a:gd name="T8" fmla="*/ 2339 w 7685"/>
              <a:gd name="T9" fmla="*/ 1226 h 2358"/>
              <a:gd name="T10" fmla="*/ 3883 w 7685"/>
              <a:gd name="T11" fmla="*/ 920 h 2358"/>
              <a:gd name="T12" fmla="*/ 5262 w 7685"/>
              <a:gd name="T13" fmla="*/ 1182 h 2358"/>
              <a:gd name="T14" fmla="*/ 6476 w 7685"/>
              <a:gd name="T15" fmla="*/ 1299 h 2358"/>
              <a:gd name="T16" fmla="*/ 7105 w 7685"/>
              <a:gd name="T17" fmla="*/ 1007 h 2358"/>
              <a:gd name="T18" fmla="*/ 7685 w 7685"/>
              <a:gd name="T19" fmla="*/ 1610 h 2358"/>
              <a:gd name="T20" fmla="*/ 7680 w 7685"/>
              <a:gd name="T21" fmla="*/ 2358 h 2358"/>
              <a:gd name="T22" fmla="*/ 0 w 7685"/>
              <a:gd name="T23" fmla="*/ 2358 h 2358"/>
              <a:gd name="T24" fmla="*/ 0 w 7685"/>
              <a:gd name="T25" fmla="*/ 1802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85" h="2358">
                <a:moveTo>
                  <a:pt x="0" y="1802"/>
                </a:moveTo>
                <a:cubicBezTo>
                  <a:pt x="0" y="1802"/>
                  <a:pt x="331" y="1649"/>
                  <a:pt x="361" y="1299"/>
                </a:cubicBezTo>
                <a:cubicBezTo>
                  <a:pt x="391" y="949"/>
                  <a:pt x="616" y="117"/>
                  <a:pt x="900" y="59"/>
                </a:cubicBezTo>
                <a:cubicBezTo>
                  <a:pt x="1185" y="0"/>
                  <a:pt x="1470" y="861"/>
                  <a:pt x="1545" y="1124"/>
                </a:cubicBezTo>
                <a:cubicBezTo>
                  <a:pt x="1620" y="1386"/>
                  <a:pt x="1980" y="1634"/>
                  <a:pt x="2339" y="1226"/>
                </a:cubicBezTo>
                <a:cubicBezTo>
                  <a:pt x="2699" y="817"/>
                  <a:pt x="3568" y="774"/>
                  <a:pt x="3883" y="920"/>
                </a:cubicBezTo>
                <a:cubicBezTo>
                  <a:pt x="4198" y="1065"/>
                  <a:pt x="4872" y="1197"/>
                  <a:pt x="5262" y="1182"/>
                </a:cubicBezTo>
                <a:cubicBezTo>
                  <a:pt x="5651" y="1168"/>
                  <a:pt x="6161" y="1153"/>
                  <a:pt x="6476" y="1299"/>
                </a:cubicBezTo>
                <a:cubicBezTo>
                  <a:pt x="6790" y="1445"/>
                  <a:pt x="6895" y="861"/>
                  <a:pt x="7105" y="1007"/>
                </a:cubicBezTo>
                <a:cubicBezTo>
                  <a:pt x="7315" y="1153"/>
                  <a:pt x="7685" y="1610"/>
                  <a:pt x="7685" y="1610"/>
                </a:cubicBezTo>
                <a:cubicBezTo>
                  <a:pt x="7680" y="2358"/>
                  <a:pt x="7680" y="2358"/>
                  <a:pt x="7680" y="2358"/>
                </a:cubicBezTo>
                <a:cubicBezTo>
                  <a:pt x="0" y="2358"/>
                  <a:pt x="0" y="2358"/>
                  <a:pt x="0" y="2358"/>
                </a:cubicBezTo>
                <a:lnTo>
                  <a:pt x="0" y="18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7"/>
          <p:cNvSpPr/>
          <p:nvPr>
            <p:custDataLst>
              <p:tags r:id="rId3"/>
            </p:custDataLst>
          </p:nvPr>
        </p:nvSpPr>
        <p:spPr bwMode="auto">
          <a:xfrm>
            <a:off x="2028825" y="4745038"/>
            <a:ext cx="10156825" cy="2114550"/>
          </a:xfrm>
          <a:custGeom>
            <a:avLst/>
            <a:gdLst>
              <a:gd name="T0" fmla="*/ 6401 w 6401"/>
              <a:gd name="T1" fmla="*/ 1332 h 1332"/>
              <a:gd name="T2" fmla="*/ 6401 w 6401"/>
              <a:gd name="T3" fmla="*/ 361 h 1332"/>
              <a:gd name="T4" fmla="*/ 5833 w 6401"/>
              <a:gd name="T5" fmla="*/ 513 h 1332"/>
              <a:gd name="T6" fmla="*/ 3917 w 6401"/>
              <a:gd name="T7" fmla="*/ 0 h 1332"/>
              <a:gd name="T8" fmla="*/ 1985 w 6401"/>
              <a:gd name="T9" fmla="*/ 597 h 1332"/>
              <a:gd name="T10" fmla="*/ 682 w 6401"/>
              <a:gd name="T11" fmla="*/ 750 h 1332"/>
              <a:gd name="T12" fmla="*/ 0 w 6401"/>
              <a:gd name="T13" fmla="*/ 1332 h 1332"/>
              <a:gd name="T14" fmla="*/ 6401 w 6401"/>
              <a:gd name="T15" fmla="*/ 1332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01" h="1332">
                <a:moveTo>
                  <a:pt x="6401" y="1332"/>
                </a:moveTo>
                <a:cubicBezTo>
                  <a:pt x="6401" y="361"/>
                  <a:pt x="6401" y="361"/>
                  <a:pt x="6401" y="361"/>
                </a:cubicBezTo>
                <a:cubicBezTo>
                  <a:pt x="6221" y="418"/>
                  <a:pt x="6023" y="487"/>
                  <a:pt x="5833" y="513"/>
                </a:cubicBezTo>
                <a:cubicBezTo>
                  <a:pt x="5332" y="583"/>
                  <a:pt x="4660" y="0"/>
                  <a:pt x="3917" y="0"/>
                </a:cubicBezTo>
                <a:cubicBezTo>
                  <a:pt x="3174" y="0"/>
                  <a:pt x="2101" y="536"/>
                  <a:pt x="1985" y="597"/>
                </a:cubicBezTo>
                <a:cubicBezTo>
                  <a:pt x="1909" y="637"/>
                  <a:pt x="1131" y="490"/>
                  <a:pt x="682" y="750"/>
                </a:cubicBezTo>
                <a:cubicBezTo>
                  <a:pt x="411" y="906"/>
                  <a:pt x="158" y="1157"/>
                  <a:pt x="0" y="1332"/>
                </a:cubicBezTo>
                <a:lnTo>
                  <a:pt x="6401" y="133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831850" y="698500"/>
            <a:ext cx="10528300" cy="546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>
            <p:custDataLst>
              <p:tags r:id="rId5"/>
            </p:custDataLst>
          </p:nvPr>
        </p:nvGrpSpPr>
        <p:grpSpPr>
          <a:xfrm>
            <a:off x="7836153" y="3640930"/>
            <a:ext cx="3332044" cy="2518570"/>
            <a:chOff x="6119813" y="1327150"/>
            <a:chExt cx="5618163" cy="4246563"/>
          </a:xfrm>
        </p:grpSpPr>
        <p:sp>
          <p:nvSpPr>
            <p:cNvPr id="53" name="Freeform 5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9231313" y="3797300"/>
              <a:ext cx="831850" cy="831850"/>
            </a:xfrm>
            <a:custGeom>
              <a:avLst/>
              <a:gdLst>
                <a:gd name="T0" fmla="*/ 0 w 524"/>
                <a:gd name="T1" fmla="*/ 262 h 524"/>
                <a:gd name="T2" fmla="*/ 262 w 524"/>
                <a:gd name="T3" fmla="*/ 524 h 524"/>
                <a:gd name="T4" fmla="*/ 524 w 524"/>
                <a:gd name="T5" fmla="*/ 262 h 524"/>
                <a:gd name="T6" fmla="*/ 262 w 524"/>
                <a:gd name="T7" fmla="*/ 0 h 524"/>
                <a:gd name="T8" fmla="*/ 0 w 524"/>
                <a:gd name="T9" fmla="*/ 262 h 524"/>
                <a:gd name="T10" fmla="*/ 0 w 524"/>
                <a:gd name="T11" fmla="*/ 262 h 524"/>
                <a:gd name="T12" fmla="*/ 0 w 524"/>
                <a:gd name="T13" fmla="*/ 262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24">
                  <a:moveTo>
                    <a:pt x="0" y="262"/>
                  </a:moveTo>
                  <a:cubicBezTo>
                    <a:pt x="0" y="407"/>
                    <a:pt x="117" y="524"/>
                    <a:pt x="262" y="524"/>
                  </a:cubicBezTo>
                  <a:cubicBezTo>
                    <a:pt x="407" y="524"/>
                    <a:pt x="524" y="407"/>
                    <a:pt x="524" y="262"/>
                  </a:cubicBezTo>
                  <a:cubicBezTo>
                    <a:pt x="524" y="117"/>
                    <a:pt x="407" y="0"/>
                    <a:pt x="262" y="0"/>
                  </a:cubicBezTo>
                  <a:cubicBezTo>
                    <a:pt x="117" y="0"/>
                    <a:pt x="0" y="117"/>
                    <a:pt x="0" y="262"/>
                  </a:cubicBezTo>
                  <a:close/>
                  <a:moveTo>
                    <a:pt x="0" y="262"/>
                  </a:moveTo>
                  <a:cubicBezTo>
                    <a:pt x="0" y="262"/>
                    <a:pt x="0" y="262"/>
                    <a:pt x="0" y="262"/>
                  </a:cubicBezTo>
                </a:path>
              </a:pathLst>
            </a:custGeom>
            <a:solidFill>
              <a:srgbClr val="AE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9215438" y="3860800"/>
              <a:ext cx="830263" cy="496887"/>
            </a:xfrm>
            <a:custGeom>
              <a:avLst/>
              <a:gdLst>
                <a:gd name="T0" fmla="*/ 406 w 523"/>
                <a:gd name="T1" fmla="*/ 28 h 313"/>
                <a:gd name="T2" fmla="*/ 378 w 523"/>
                <a:gd name="T3" fmla="*/ 0 h 313"/>
                <a:gd name="T4" fmla="*/ 14 w 523"/>
                <a:gd name="T5" fmla="*/ 173 h 313"/>
                <a:gd name="T6" fmla="*/ 16 w 523"/>
                <a:gd name="T7" fmla="*/ 285 h 313"/>
                <a:gd name="T8" fmla="*/ 406 w 523"/>
                <a:gd name="T9" fmla="*/ 28 h 313"/>
                <a:gd name="T10" fmla="*/ 356 w 523"/>
                <a:gd name="T11" fmla="*/ 94 h 313"/>
                <a:gd name="T12" fmla="*/ 179 w 523"/>
                <a:gd name="T13" fmla="*/ 251 h 313"/>
                <a:gd name="T14" fmla="*/ 238 w 523"/>
                <a:gd name="T15" fmla="*/ 287 h 313"/>
                <a:gd name="T16" fmla="*/ 384 w 523"/>
                <a:gd name="T17" fmla="*/ 114 h 313"/>
                <a:gd name="T18" fmla="*/ 356 w 523"/>
                <a:gd name="T19" fmla="*/ 94 h 313"/>
                <a:gd name="T20" fmla="*/ 405 w 523"/>
                <a:gd name="T21" fmla="*/ 121 h 313"/>
                <a:gd name="T22" fmla="*/ 332 w 523"/>
                <a:gd name="T23" fmla="*/ 299 h 313"/>
                <a:gd name="T24" fmla="*/ 397 w 523"/>
                <a:gd name="T25" fmla="*/ 299 h 313"/>
                <a:gd name="T26" fmla="*/ 432 w 523"/>
                <a:gd name="T27" fmla="*/ 131 h 313"/>
                <a:gd name="T28" fmla="*/ 405 w 523"/>
                <a:gd name="T29" fmla="*/ 121 h 313"/>
                <a:gd name="T30" fmla="*/ 460 w 523"/>
                <a:gd name="T31" fmla="*/ 108 h 313"/>
                <a:gd name="T32" fmla="*/ 460 w 523"/>
                <a:gd name="T33" fmla="*/ 313 h 313"/>
                <a:gd name="T34" fmla="*/ 523 w 523"/>
                <a:gd name="T35" fmla="*/ 298 h 313"/>
                <a:gd name="T36" fmla="*/ 485 w 523"/>
                <a:gd name="T37" fmla="*/ 108 h 313"/>
                <a:gd name="T38" fmla="*/ 460 w 523"/>
                <a:gd name="T39" fmla="*/ 108 h 313"/>
                <a:gd name="T40" fmla="*/ 460 w 523"/>
                <a:gd name="T41" fmla="*/ 108 h 313"/>
                <a:gd name="T42" fmla="*/ 460 w 523"/>
                <a:gd name="T43" fmla="*/ 108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3" h="313">
                  <a:moveTo>
                    <a:pt x="406" y="28"/>
                  </a:moveTo>
                  <a:cubicBezTo>
                    <a:pt x="378" y="0"/>
                    <a:pt x="378" y="0"/>
                    <a:pt x="378" y="0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4" y="173"/>
                    <a:pt x="0" y="224"/>
                    <a:pt x="16" y="285"/>
                  </a:cubicBezTo>
                  <a:cubicBezTo>
                    <a:pt x="121" y="217"/>
                    <a:pt x="333" y="76"/>
                    <a:pt x="406" y="28"/>
                  </a:cubicBezTo>
                  <a:close/>
                  <a:moveTo>
                    <a:pt x="356" y="94"/>
                  </a:moveTo>
                  <a:cubicBezTo>
                    <a:pt x="179" y="251"/>
                    <a:pt x="179" y="251"/>
                    <a:pt x="179" y="251"/>
                  </a:cubicBezTo>
                  <a:cubicBezTo>
                    <a:pt x="238" y="287"/>
                    <a:pt x="238" y="287"/>
                    <a:pt x="238" y="287"/>
                  </a:cubicBezTo>
                  <a:cubicBezTo>
                    <a:pt x="384" y="114"/>
                    <a:pt x="384" y="114"/>
                    <a:pt x="384" y="114"/>
                  </a:cubicBezTo>
                  <a:lnTo>
                    <a:pt x="356" y="94"/>
                  </a:lnTo>
                  <a:close/>
                  <a:moveTo>
                    <a:pt x="405" y="121"/>
                  </a:moveTo>
                  <a:cubicBezTo>
                    <a:pt x="332" y="299"/>
                    <a:pt x="332" y="299"/>
                    <a:pt x="332" y="299"/>
                  </a:cubicBezTo>
                  <a:cubicBezTo>
                    <a:pt x="397" y="299"/>
                    <a:pt x="397" y="299"/>
                    <a:pt x="397" y="299"/>
                  </a:cubicBezTo>
                  <a:cubicBezTo>
                    <a:pt x="432" y="131"/>
                    <a:pt x="432" y="131"/>
                    <a:pt x="432" y="131"/>
                  </a:cubicBezTo>
                  <a:lnTo>
                    <a:pt x="405" y="121"/>
                  </a:lnTo>
                  <a:close/>
                  <a:moveTo>
                    <a:pt x="460" y="108"/>
                  </a:moveTo>
                  <a:cubicBezTo>
                    <a:pt x="460" y="313"/>
                    <a:pt x="460" y="313"/>
                    <a:pt x="460" y="313"/>
                  </a:cubicBezTo>
                  <a:cubicBezTo>
                    <a:pt x="523" y="298"/>
                    <a:pt x="523" y="298"/>
                    <a:pt x="523" y="298"/>
                  </a:cubicBezTo>
                  <a:cubicBezTo>
                    <a:pt x="485" y="108"/>
                    <a:pt x="485" y="108"/>
                    <a:pt x="485" y="108"/>
                  </a:cubicBezTo>
                  <a:lnTo>
                    <a:pt x="460" y="108"/>
                  </a:lnTo>
                  <a:close/>
                  <a:moveTo>
                    <a:pt x="460" y="108"/>
                  </a:moveTo>
                  <a:cubicBezTo>
                    <a:pt x="460" y="108"/>
                    <a:pt x="460" y="108"/>
                    <a:pt x="460" y="108"/>
                  </a:cubicBezTo>
                </a:path>
              </a:pathLst>
            </a:custGeom>
            <a:solidFill>
              <a:srgbClr val="E3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3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755188" y="3797300"/>
              <a:ext cx="290513" cy="290512"/>
            </a:xfrm>
            <a:custGeom>
              <a:avLst/>
              <a:gdLst>
                <a:gd name="T0" fmla="*/ 0 w 183"/>
                <a:gd name="T1" fmla="*/ 91 h 183"/>
                <a:gd name="T2" fmla="*/ 92 w 183"/>
                <a:gd name="T3" fmla="*/ 183 h 183"/>
                <a:gd name="T4" fmla="*/ 183 w 183"/>
                <a:gd name="T5" fmla="*/ 91 h 183"/>
                <a:gd name="T6" fmla="*/ 92 w 183"/>
                <a:gd name="T7" fmla="*/ 0 h 183"/>
                <a:gd name="T8" fmla="*/ 0 w 183"/>
                <a:gd name="T9" fmla="*/ 91 h 183"/>
                <a:gd name="T10" fmla="*/ 0 w 183"/>
                <a:gd name="T11" fmla="*/ 91 h 183"/>
                <a:gd name="T12" fmla="*/ 0 w 183"/>
                <a:gd name="T13" fmla="*/ 9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83">
                  <a:moveTo>
                    <a:pt x="0" y="91"/>
                  </a:moveTo>
                  <a:cubicBezTo>
                    <a:pt x="0" y="142"/>
                    <a:pt x="41" y="183"/>
                    <a:pt x="92" y="183"/>
                  </a:cubicBezTo>
                  <a:cubicBezTo>
                    <a:pt x="142" y="183"/>
                    <a:pt x="183" y="142"/>
                    <a:pt x="183" y="91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1"/>
                  </a:cubicBezTo>
                  <a:close/>
                  <a:moveTo>
                    <a:pt x="0" y="91"/>
                  </a:moveTo>
                  <a:cubicBezTo>
                    <a:pt x="0" y="91"/>
                    <a:pt x="0" y="91"/>
                    <a:pt x="0" y="91"/>
                  </a:cubicBezTo>
                </a:path>
              </a:pathLst>
            </a:custGeom>
            <a:solidFill>
              <a:srgbClr val="FFF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4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9244013" y="4102100"/>
              <a:ext cx="684213" cy="527050"/>
            </a:xfrm>
            <a:custGeom>
              <a:avLst/>
              <a:gdLst>
                <a:gd name="T0" fmla="*/ 254 w 431"/>
                <a:gd name="T1" fmla="*/ 332 h 332"/>
                <a:gd name="T2" fmla="*/ 431 w 431"/>
                <a:gd name="T3" fmla="*/ 263 h 332"/>
                <a:gd name="T4" fmla="*/ 413 w 431"/>
                <a:gd name="T5" fmla="*/ 233 h 332"/>
                <a:gd name="T6" fmla="*/ 208 w 431"/>
                <a:gd name="T7" fmla="*/ 28 h 332"/>
                <a:gd name="T8" fmla="*/ 108 w 431"/>
                <a:gd name="T9" fmla="*/ 28 h 332"/>
                <a:gd name="T10" fmla="*/ 0 w 431"/>
                <a:gd name="T11" fmla="*/ 135 h 332"/>
                <a:gd name="T12" fmla="*/ 254 w 431"/>
                <a:gd name="T13" fmla="*/ 332 h 332"/>
                <a:gd name="T14" fmla="*/ 254 w 431"/>
                <a:gd name="T15" fmla="*/ 332 h 332"/>
                <a:gd name="T16" fmla="*/ 254 w 431"/>
                <a:gd name="T17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1" h="332">
                  <a:moveTo>
                    <a:pt x="254" y="332"/>
                  </a:moveTo>
                  <a:cubicBezTo>
                    <a:pt x="322" y="332"/>
                    <a:pt x="384" y="306"/>
                    <a:pt x="431" y="263"/>
                  </a:cubicBezTo>
                  <a:cubicBezTo>
                    <a:pt x="428" y="252"/>
                    <a:pt x="422" y="242"/>
                    <a:pt x="413" y="233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180" y="0"/>
                    <a:pt x="135" y="0"/>
                    <a:pt x="108" y="28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9" y="249"/>
                    <a:pt x="132" y="332"/>
                    <a:pt x="254" y="332"/>
                  </a:cubicBezTo>
                  <a:close/>
                  <a:moveTo>
                    <a:pt x="254" y="332"/>
                  </a:moveTo>
                  <a:cubicBezTo>
                    <a:pt x="254" y="332"/>
                    <a:pt x="254" y="332"/>
                    <a:pt x="254" y="332"/>
                  </a:cubicBezTo>
                </a:path>
              </a:pathLst>
            </a:custGeom>
            <a:solidFill>
              <a:srgbClr val="66B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55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9442450" y="4179888"/>
              <a:ext cx="604838" cy="449262"/>
            </a:xfrm>
            <a:custGeom>
              <a:avLst/>
              <a:gdLst>
                <a:gd name="T0" fmla="*/ 0 w 381"/>
                <a:gd name="T1" fmla="*/ 249 h 283"/>
                <a:gd name="T2" fmla="*/ 129 w 381"/>
                <a:gd name="T3" fmla="*/ 283 h 283"/>
                <a:gd name="T4" fmla="*/ 381 w 381"/>
                <a:gd name="T5" fmla="*/ 92 h 283"/>
                <a:gd name="T6" fmla="*/ 317 w 381"/>
                <a:gd name="T7" fmla="*/ 28 h 283"/>
                <a:gd name="T8" fmla="*/ 217 w 381"/>
                <a:gd name="T9" fmla="*/ 28 h 283"/>
                <a:gd name="T10" fmla="*/ 12 w 381"/>
                <a:gd name="T11" fmla="*/ 233 h 283"/>
                <a:gd name="T12" fmla="*/ 0 w 381"/>
                <a:gd name="T13" fmla="*/ 249 h 283"/>
                <a:gd name="T14" fmla="*/ 0 w 381"/>
                <a:gd name="T15" fmla="*/ 249 h 283"/>
                <a:gd name="T16" fmla="*/ 0 w 381"/>
                <a:gd name="T17" fmla="*/ 24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83">
                  <a:moveTo>
                    <a:pt x="0" y="249"/>
                  </a:moveTo>
                  <a:cubicBezTo>
                    <a:pt x="39" y="272"/>
                    <a:pt x="84" y="283"/>
                    <a:pt x="129" y="283"/>
                  </a:cubicBezTo>
                  <a:cubicBezTo>
                    <a:pt x="247" y="283"/>
                    <a:pt x="350" y="205"/>
                    <a:pt x="381" y="92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290" y="0"/>
                    <a:pt x="245" y="0"/>
                    <a:pt x="217" y="28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7" y="238"/>
                    <a:pt x="3" y="244"/>
                    <a:pt x="0" y="249"/>
                  </a:cubicBezTo>
                  <a:close/>
                  <a:moveTo>
                    <a:pt x="0" y="249"/>
                  </a:moveTo>
                  <a:cubicBezTo>
                    <a:pt x="0" y="249"/>
                    <a:pt x="0" y="249"/>
                    <a:pt x="0" y="249"/>
                  </a:cubicBezTo>
                </a:path>
              </a:pathLst>
            </a:custGeom>
            <a:solidFill>
              <a:srgbClr val="3FB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56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9321800" y="4313238"/>
              <a:ext cx="512763" cy="315912"/>
            </a:xfrm>
            <a:custGeom>
              <a:avLst/>
              <a:gdLst>
                <a:gd name="T0" fmla="*/ 205 w 323"/>
                <a:gd name="T1" fmla="*/ 199 h 199"/>
                <a:gd name="T2" fmla="*/ 323 w 323"/>
                <a:gd name="T3" fmla="*/ 171 h 199"/>
                <a:gd name="T4" fmla="*/ 183 w 323"/>
                <a:gd name="T5" fmla="*/ 32 h 199"/>
                <a:gd name="T6" fmla="*/ 69 w 323"/>
                <a:gd name="T7" fmla="*/ 32 h 199"/>
                <a:gd name="T8" fmla="*/ 0 w 323"/>
                <a:gd name="T9" fmla="*/ 101 h 199"/>
                <a:gd name="T10" fmla="*/ 205 w 323"/>
                <a:gd name="T11" fmla="*/ 199 h 199"/>
                <a:gd name="T12" fmla="*/ 205 w 323"/>
                <a:gd name="T13" fmla="*/ 199 h 199"/>
                <a:gd name="T14" fmla="*/ 205 w 323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199">
                  <a:moveTo>
                    <a:pt x="205" y="199"/>
                  </a:moveTo>
                  <a:cubicBezTo>
                    <a:pt x="246" y="199"/>
                    <a:pt x="286" y="190"/>
                    <a:pt x="323" y="171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51" y="0"/>
                    <a:pt x="100" y="0"/>
                    <a:pt x="69" y="3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0" y="163"/>
                    <a:pt x="125" y="199"/>
                    <a:pt x="205" y="199"/>
                  </a:cubicBezTo>
                  <a:close/>
                  <a:moveTo>
                    <a:pt x="205" y="199"/>
                  </a:moveTo>
                  <a:cubicBezTo>
                    <a:pt x="205" y="199"/>
                    <a:pt x="205" y="199"/>
                    <a:pt x="205" y="199"/>
                  </a:cubicBezTo>
                </a:path>
              </a:pathLst>
            </a:custGeom>
            <a:solidFill>
              <a:srgbClr val="5AA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57"/>
            <p:cNvSpPr/>
            <p:nvPr>
              <p:custDataLst>
                <p:tags r:id="rId12"/>
              </p:custDataLst>
            </p:nvPr>
          </p:nvSpPr>
          <p:spPr bwMode="auto">
            <a:xfrm>
              <a:off x="9147175" y="4262438"/>
              <a:ext cx="706438" cy="228600"/>
            </a:xfrm>
            <a:custGeom>
              <a:avLst/>
              <a:gdLst>
                <a:gd name="T0" fmla="*/ 0 w 445"/>
                <a:gd name="T1" fmla="*/ 117 h 144"/>
                <a:gd name="T2" fmla="*/ 56 w 445"/>
                <a:gd name="T3" fmla="*/ 15 h 144"/>
                <a:gd name="T4" fmla="*/ 98 w 445"/>
                <a:gd name="T5" fmla="*/ 0 h 144"/>
                <a:gd name="T6" fmla="*/ 427 w 445"/>
                <a:gd name="T7" fmla="*/ 0 h 144"/>
                <a:gd name="T8" fmla="*/ 442 w 445"/>
                <a:gd name="T9" fmla="*/ 21 h 144"/>
                <a:gd name="T10" fmla="*/ 445 w 445"/>
                <a:gd name="T11" fmla="*/ 144 h 144"/>
                <a:gd name="T12" fmla="*/ 0 w 445"/>
                <a:gd name="T13" fmla="*/ 1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144">
                  <a:moveTo>
                    <a:pt x="0" y="117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0"/>
                    <a:pt x="98" y="0"/>
                  </a:cubicBezTo>
                  <a:cubicBezTo>
                    <a:pt x="139" y="0"/>
                    <a:pt x="427" y="0"/>
                    <a:pt x="427" y="0"/>
                  </a:cubicBezTo>
                  <a:cubicBezTo>
                    <a:pt x="427" y="0"/>
                    <a:pt x="442" y="0"/>
                    <a:pt x="442" y="21"/>
                  </a:cubicBezTo>
                  <a:cubicBezTo>
                    <a:pt x="442" y="42"/>
                    <a:pt x="445" y="144"/>
                    <a:pt x="445" y="144"/>
                  </a:cubicBezTo>
                  <a:lnTo>
                    <a:pt x="0" y="117"/>
                  </a:ln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58"/>
            <p:cNvSpPr/>
            <p:nvPr>
              <p:custDataLst>
                <p:tags r:id="rId13"/>
              </p:custDataLst>
            </p:nvPr>
          </p:nvSpPr>
          <p:spPr bwMode="auto">
            <a:xfrm>
              <a:off x="7870825" y="4335463"/>
              <a:ext cx="1301750" cy="1238250"/>
            </a:xfrm>
            <a:custGeom>
              <a:avLst/>
              <a:gdLst>
                <a:gd name="T0" fmla="*/ 820 w 820"/>
                <a:gd name="T1" fmla="*/ 48 h 779"/>
                <a:gd name="T2" fmla="*/ 799 w 820"/>
                <a:gd name="T3" fmla="*/ 0 h 779"/>
                <a:gd name="T4" fmla="*/ 0 w 820"/>
                <a:gd name="T5" fmla="*/ 4 h 779"/>
                <a:gd name="T6" fmla="*/ 0 w 820"/>
                <a:gd name="T7" fmla="*/ 741 h 779"/>
                <a:gd name="T8" fmla="*/ 41 w 820"/>
                <a:gd name="T9" fmla="*/ 771 h 779"/>
                <a:gd name="T10" fmla="*/ 147 w 820"/>
                <a:gd name="T11" fmla="*/ 779 h 779"/>
                <a:gd name="T12" fmla="*/ 221 w 820"/>
                <a:gd name="T13" fmla="*/ 698 h 779"/>
                <a:gd name="T14" fmla="*/ 820 w 820"/>
                <a:gd name="T15" fmla="*/ 4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779">
                  <a:moveTo>
                    <a:pt x="820" y="48"/>
                  </a:moveTo>
                  <a:cubicBezTo>
                    <a:pt x="799" y="0"/>
                    <a:pt x="799" y="0"/>
                    <a:pt x="799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41"/>
                    <a:pt x="0" y="741"/>
                    <a:pt x="0" y="741"/>
                  </a:cubicBezTo>
                  <a:cubicBezTo>
                    <a:pt x="0" y="741"/>
                    <a:pt x="11" y="767"/>
                    <a:pt x="41" y="771"/>
                  </a:cubicBezTo>
                  <a:cubicBezTo>
                    <a:pt x="71" y="776"/>
                    <a:pt x="147" y="779"/>
                    <a:pt x="147" y="779"/>
                  </a:cubicBezTo>
                  <a:cubicBezTo>
                    <a:pt x="221" y="698"/>
                    <a:pt x="221" y="698"/>
                    <a:pt x="221" y="698"/>
                  </a:cubicBezTo>
                  <a:lnTo>
                    <a:pt x="820" y="48"/>
                  </a:lnTo>
                  <a:close/>
                </a:path>
              </a:pathLst>
            </a:custGeom>
            <a:solidFill>
              <a:srgbClr val="FBC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59"/>
            <p:cNvSpPr/>
            <p:nvPr>
              <p:custDataLst>
                <p:tags r:id="rId14"/>
              </p:custDataLst>
            </p:nvPr>
          </p:nvSpPr>
          <p:spPr bwMode="auto">
            <a:xfrm>
              <a:off x="7951788" y="4360863"/>
              <a:ext cx="166688" cy="1212850"/>
            </a:xfrm>
            <a:custGeom>
              <a:avLst/>
              <a:gdLst>
                <a:gd name="T0" fmla="*/ 0 w 105"/>
                <a:gd name="T1" fmla="*/ 21 h 763"/>
                <a:gd name="T2" fmla="*/ 0 w 105"/>
                <a:gd name="T3" fmla="*/ 757 h 763"/>
                <a:gd name="T4" fmla="*/ 96 w 105"/>
                <a:gd name="T5" fmla="*/ 763 h 763"/>
                <a:gd name="T6" fmla="*/ 105 w 105"/>
                <a:gd name="T7" fmla="*/ 753 h 763"/>
                <a:gd name="T8" fmla="*/ 105 w 105"/>
                <a:gd name="T9" fmla="*/ 21 h 763"/>
                <a:gd name="T10" fmla="*/ 101 w 105"/>
                <a:gd name="T11" fmla="*/ 2 h 763"/>
                <a:gd name="T12" fmla="*/ 4 w 105"/>
                <a:gd name="T13" fmla="*/ 0 h 763"/>
                <a:gd name="T14" fmla="*/ 0 w 105"/>
                <a:gd name="T15" fmla="*/ 2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63">
                  <a:moveTo>
                    <a:pt x="0" y="21"/>
                  </a:moveTo>
                  <a:cubicBezTo>
                    <a:pt x="0" y="757"/>
                    <a:pt x="0" y="757"/>
                    <a:pt x="0" y="757"/>
                  </a:cubicBezTo>
                  <a:cubicBezTo>
                    <a:pt x="34" y="761"/>
                    <a:pt x="96" y="763"/>
                    <a:pt x="96" y="763"/>
                  </a:cubicBezTo>
                  <a:cubicBezTo>
                    <a:pt x="105" y="753"/>
                    <a:pt x="105" y="753"/>
                    <a:pt x="105" y="75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14"/>
                    <a:pt x="104" y="8"/>
                    <a:pt x="101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7"/>
                    <a:pt x="0" y="14"/>
                    <a:pt x="0" y="21"/>
                  </a:cubicBezTo>
                  <a:close/>
                </a:path>
              </a:pathLst>
            </a:custGeom>
            <a:solidFill>
              <a:srgbClr val="F4B4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0"/>
            <p:cNvSpPr/>
            <p:nvPr>
              <p:custDataLst>
                <p:tags r:id="rId15"/>
              </p:custDataLst>
            </p:nvPr>
          </p:nvSpPr>
          <p:spPr bwMode="auto">
            <a:xfrm>
              <a:off x="7951788" y="5489575"/>
              <a:ext cx="152400" cy="84137"/>
            </a:xfrm>
            <a:custGeom>
              <a:avLst/>
              <a:gdLst>
                <a:gd name="T0" fmla="*/ 96 w 96"/>
                <a:gd name="T1" fmla="*/ 53 h 53"/>
                <a:gd name="T2" fmla="*/ 96 w 96"/>
                <a:gd name="T3" fmla="*/ 53 h 53"/>
                <a:gd name="T4" fmla="*/ 96 w 96"/>
                <a:gd name="T5" fmla="*/ 53 h 53"/>
                <a:gd name="T6" fmla="*/ 43 w 96"/>
                <a:gd name="T7" fmla="*/ 0 h 53"/>
                <a:gd name="T8" fmla="*/ 0 w 96"/>
                <a:gd name="T9" fmla="*/ 47 h 53"/>
                <a:gd name="T10" fmla="*/ 0 w 96"/>
                <a:gd name="T11" fmla="*/ 47 h 53"/>
                <a:gd name="T12" fmla="*/ 96 w 9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3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39" y="3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4" y="51"/>
                    <a:pt x="96" y="53"/>
                    <a:pt x="96" y="5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1"/>
            <p:cNvSpPr/>
            <p:nvPr>
              <p:custDataLst>
                <p:tags r:id="rId16"/>
              </p:custDataLst>
            </p:nvPr>
          </p:nvSpPr>
          <p:spPr bwMode="auto">
            <a:xfrm>
              <a:off x="7653338" y="4129088"/>
              <a:ext cx="776288" cy="1058862"/>
            </a:xfrm>
            <a:custGeom>
              <a:avLst/>
              <a:gdLst>
                <a:gd name="T0" fmla="*/ 137 w 489"/>
                <a:gd name="T1" fmla="*/ 3 h 667"/>
                <a:gd name="T2" fmla="*/ 483 w 489"/>
                <a:gd name="T3" fmla="*/ 0 h 667"/>
                <a:gd name="T4" fmla="*/ 489 w 489"/>
                <a:gd name="T5" fmla="*/ 662 h 667"/>
                <a:gd name="T6" fmla="*/ 3 w 489"/>
                <a:gd name="T7" fmla="*/ 667 h 667"/>
                <a:gd name="T8" fmla="*/ 0 w 489"/>
                <a:gd name="T9" fmla="*/ 140 h 667"/>
                <a:gd name="T10" fmla="*/ 137 w 489"/>
                <a:gd name="T11" fmla="*/ 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9" h="667">
                  <a:moveTo>
                    <a:pt x="137" y="3"/>
                  </a:moveTo>
                  <a:lnTo>
                    <a:pt x="483" y="0"/>
                  </a:lnTo>
                  <a:lnTo>
                    <a:pt x="489" y="662"/>
                  </a:lnTo>
                  <a:lnTo>
                    <a:pt x="3" y="667"/>
                  </a:lnTo>
                  <a:lnTo>
                    <a:pt x="0" y="140"/>
                  </a:lnTo>
                  <a:lnTo>
                    <a:pt x="137" y="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2"/>
            <p:cNvSpPr/>
            <p:nvPr>
              <p:custDataLst>
                <p:tags r:id="rId17"/>
              </p:custDataLst>
            </p:nvPr>
          </p:nvSpPr>
          <p:spPr bwMode="auto">
            <a:xfrm>
              <a:off x="7653338" y="4132263"/>
              <a:ext cx="223838" cy="219075"/>
            </a:xfrm>
            <a:custGeom>
              <a:avLst/>
              <a:gdLst>
                <a:gd name="T0" fmla="*/ 140 w 141"/>
                <a:gd name="T1" fmla="*/ 138 h 138"/>
                <a:gd name="T2" fmla="*/ 0 w 141"/>
                <a:gd name="T3" fmla="*/ 138 h 138"/>
                <a:gd name="T4" fmla="*/ 141 w 141"/>
                <a:gd name="T5" fmla="*/ 0 h 138"/>
                <a:gd name="T6" fmla="*/ 140 w 141"/>
                <a:gd name="T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38">
                  <a:moveTo>
                    <a:pt x="140" y="138"/>
                  </a:moveTo>
                  <a:lnTo>
                    <a:pt x="0" y="138"/>
                  </a:lnTo>
                  <a:lnTo>
                    <a:pt x="141" y="0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3"/>
            <p:cNvSpPr/>
            <p:nvPr>
              <p:custDataLst>
                <p:tags r:id="rId18"/>
              </p:custDataLst>
            </p:nvPr>
          </p:nvSpPr>
          <p:spPr bwMode="auto">
            <a:xfrm>
              <a:off x="7653338" y="4351338"/>
              <a:ext cx="222250" cy="215900"/>
            </a:xfrm>
            <a:custGeom>
              <a:avLst/>
              <a:gdLst>
                <a:gd name="T0" fmla="*/ 0 w 140"/>
                <a:gd name="T1" fmla="*/ 136 h 136"/>
                <a:gd name="T2" fmla="*/ 140 w 140"/>
                <a:gd name="T3" fmla="*/ 0 h 136"/>
                <a:gd name="T4" fmla="*/ 0 w 140"/>
                <a:gd name="T5" fmla="*/ 0 h 136"/>
                <a:gd name="T6" fmla="*/ 0 w 140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36">
                  <a:moveTo>
                    <a:pt x="0" y="136"/>
                  </a:moveTo>
                  <a:lnTo>
                    <a:pt x="140" y="0"/>
                  </a:lnTo>
                  <a:lnTo>
                    <a:pt x="0" y="0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E9D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4"/>
            <p:cNvSpPr/>
            <p:nvPr>
              <p:custDataLst>
                <p:tags r:id="rId19"/>
              </p:custDataLst>
            </p:nvPr>
          </p:nvSpPr>
          <p:spPr bwMode="auto">
            <a:xfrm>
              <a:off x="7808913" y="4535488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5"/>
            <p:cNvSpPr/>
            <p:nvPr>
              <p:custDataLst>
                <p:tags r:id="rId20"/>
              </p:custDataLst>
            </p:nvPr>
          </p:nvSpPr>
          <p:spPr bwMode="auto">
            <a:xfrm>
              <a:off x="7810500" y="4699000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6"/>
            <p:cNvSpPr/>
            <p:nvPr>
              <p:custDataLst>
                <p:tags r:id="rId21"/>
              </p:custDataLst>
            </p:nvPr>
          </p:nvSpPr>
          <p:spPr bwMode="auto">
            <a:xfrm>
              <a:off x="7812088" y="4862513"/>
              <a:ext cx="457200" cy="82550"/>
            </a:xfrm>
            <a:custGeom>
              <a:avLst/>
              <a:gdLst>
                <a:gd name="T0" fmla="*/ 288 w 288"/>
                <a:gd name="T1" fmla="*/ 49 h 52"/>
                <a:gd name="T2" fmla="*/ 1 w 288"/>
                <a:gd name="T3" fmla="*/ 52 h 52"/>
                <a:gd name="T4" fmla="*/ 0 w 288"/>
                <a:gd name="T5" fmla="*/ 3 h 52"/>
                <a:gd name="T6" fmla="*/ 288 w 288"/>
                <a:gd name="T7" fmla="*/ 0 h 52"/>
                <a:gd name="T8" fmla="*/ 288 w 288"/>
                <a:gd name="T9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2">
                  <a:moveTo>
                    <a:pt x="288" y="49"/>
                  </a:moveTo>
                  <a:lnTo>
                    <a:pt x="1" y="52"/>
                  </a:lnTo>
                  <a:lnTo>
                    <a:pt x="0" y="3"/>
                  </a:lnTo>
                  <a:lnTo>
                    <a:pt x="288" y="0"/>
                  </a:lnTo>
                  <a:lnTo>
                    <a:pt x="288" y="49"/>
                  </a:lnTo>
                  <a:close/>
                </a:path>
              </a:pathLst>
            </a:custGeom>
            <a:solidFill>
              <a:srgbClr val="7AC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67"/>
            <p:cNvSpPr/>
            <p:nvPr>
              <p:custDataLst>
                <p:tags r:id="rId22"/>
              </p:custDataLst>
            </p:nvPr>
          </p:nvSpPr>
          <p:spPr bwMode="auto">
            <a:xfrm>
              <a:off x="8020050" y="4408488"/>
              <a:ext cx="1833563" cy="1165225"/>
            </a:xfrm>
            <a:custGeom>
              <a:avLst/>
              <a:gdLst>
                <a:gd name="T0" fmla="*/ 1107 w 1155"/>
                <a:gd name="T1" fmla="*/ 733 h 733"/>
                <a:gd name="T2" fmla="*/ 48 w 1155"/>
                <a:gd name="T3" fmla="*/ 733 h 733"/>
                <a:gd name="T4" fmla="*/ 0 w 1155"/>
                <a:gd name="T5" fmla="*/ 685 h 733"/>
                <a:gd name="T6" fmla="*/ 0 w 1155"/>
                <a:gd name="T7" fmla="*/ 48 h 733"/>
                <a:gd name="T8" fmla="*/ 48 w 1155"/>
                <a:gd name="T9" fmla="*/ 0 h 733"/>
                <a:gd name="T10" fmla="*/ 1107 w 1155"/>
                <a:gd name="T11" fmla="*/ 0 h 733"/>
                <a:gd name="T12" fmla="*/ 1155 w 1155"/>
                <a:gd name="T13" fmla="*/ 48 h 733"/>
                <a:gd name="T14" fmla="*/ 1155 w 1155"/>
                <a:gd name="T15" fmla="*/ 685 h 733"/>
                <a:gd name="T16" fmla="*/ 1107 w 1155"/>
                <a:gd name="T17" fmla="*/ 733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5" h="733">
                  <a:moveTo>
                    <a:pt x="1107" y="733"/>
                  </a:moveTo>
                  <a:cubicBezTo>
                    <a:pt x="48" y="733"/>
                    <a:pt x="48" y="733"/>
                    <a:pt x="48" y="733"/>
                  </a:cubicBezTo>
                  <a:cubicBezTo>
                    <a:pt x="22" y="733"/>
                    <a:pt x="0" y="711"/>
                    <a:pt x="0" y="68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33" y="0"/>
                    <a:pt x="1155" y="21"/>
                    <a:pt x="1155" y="48"/>
                  </a:cubicBezTo>
                  <a:cubicBezTo>
                    <a:pt x="1155" y="685"/>
                    <a:pt x="1155" y="685"/>
                    <a:pt x="1155" y="685"/>
                  </a:cubicBezTo>
                  <a:cubicBezTo>
                    <a:pt x="1155" y="711"/>
                    <a:pt x="1133" y="733"/>
                    <a:pt x="1107" y="733"/>
                  </a:cubicBezTo>
                  <a:close/>
                </a:path>
              </a:pathLst>
            </a:custGeom>
            <a:solidFill>
              <a:srgbClr val="FFE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8020050" y="5280025"/>
              <a:ext cx="1833563" cy="38100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8020050" y="5356225"/>
              <a:ext cx="1833563" cy="39687"/>
            </a:xfrm>
            <a:prstGeom prst="rect">
              <a:avLst/>
            </a:prstGeom>
            <a:solidFill>
              <a:srgbClr val="FAC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70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370763" y="2262188"/>
              <a:ext cx="328613" cy="328612"/>
            </a:xfrm>
            <a:custGeom>
              <a:avLst/>
              <a:gdLst>
                <a:gd name="T0" fmla="*/ 207 w 207"/>
                <a:gd name="T1" fmla="*/ 182 h 207"/>
                <a:gd name="T2" fmla="*/ 179 w 207"/>
                <a:gd name="T3" fmla="*/ 154 h 207"/>
                <a:gd name="T4" fmla="*/ 59 w 207"/>
                <a:gd name="T5" fmla="*/ 149 h 207"/>
                <a:gd name="T6" fmla="*/ 53 w 207"/>
                <a:gd name="T7" fmla="*/ 28 h 207"/>
                <a:gd name="T8" fmla="*/ 26 w 207"/>
                <a:gd name="T9" fmla="*/ 1 h 207"/>
                <a:gd name="T10" fmla="*/ 1 w 207"/>
                <a:gd name="T11" fmla="*/ 26 h 207"/>
                <a:gd name="T12" fmla="*/ 7 w 207"/>
                <a:gd name="T13" fmla="*/ 172 h 207"/>
                <a:gd name="T14" fmla="*/ 35 w 207"/>
                <a:gd name="T15" fmla="*/ 201 h 207"/>
                <a:gd name="T16" fmla="*/ 181 w 207"/>
                <a:gd name="T17" fmla="*/ 207 h 207"/>
                <a:gd name="T18" fmla="*/ 207 w 207"/>
                <a:gd name="T19" fmla="*/ 182 h 207"/>
                <a:gd name="T20" fmla="*/ 207 w 207"/>
                <a:gd name="T21" fmla="*/ 182 h 207"/>
                <a:gd name="T22" fmla="*/ 207 w 207"/>
                <a:gd name="T23" fmla="*/ 18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207" y="182"/>
                  </a:moveTo>
                  <a:cubicBezTo>
                    <a:pt x="206" y="167"/>
                    <a:pt x="194" y="155"/>
                    <a:pt x="179" y="154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14"/>
                    <a:pt x="41" y="1"/>
                    <a:pt x="26" y="1"/>
                  </a:cubicBezTo>
                  <a:cubicBezTo>
                    <a:pt x="11" y="0"/>
                    <a:pt x="0" y="11"/>
                    <a:pt x="1" y="26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8" y="187"/>
                    <a:pt x="20" y="199"/>
                    <a:pt x="35" y="201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96" y="207"/>
                    <a:pt x="207" y="196"/>
                    <a:pt x="207" y="182"/>
                  </a:cubicBezTo>
                  <a:close/>
                  <a:moveTo>
                    <a:pt x="207" y="182"/>
                  </a:moveTo>
                  <a:cubicBezTo>
                    <a:pt x="207" y="182"/>
                    <a:pt x="207" y="182"/>
                    <a:pt x="207" y="182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7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572250" y="2189163"/>
              <a:ext cx="1227138" cy="1225550"/>
            </a:xfrm>
            <a:custGeom>
              <a:avLst/>
              <a:gdLst>
                <a:gd name="T0" fmla="*/ 761 w 773"/>
                <a:gd name="T1" fmla="*/ 409 h 771"/>
                <a:gd name="T2" fmla="*/ 365 w 773"/>
                <a:gd name="T3" fmla="*/ 13 h 771"/>
                <a:gd name="T4" fmla="*/ 321 w 773"/>
                <a:gd name="T5" fmla="*/ 13 h 771"/>
                <a:gd name="T6" fmla="*/ 12 w 773"/>
                <a:gd name="T7" fmla="*/ 321 h 771"/>
                <a:gd name="T8" fmla="*/ 12 w 773"/>
                <a:gd name="T9" fmla="*/ 365 h 771"/>
                <a:gd name="T10" fmla="*/ 408 w 773"/>
                <a:gd name="T11" fmla="*/ 762 h 771"/>
                <a:gd name="T12" fmla="*/ 430 w 773"/>
                <a:gd name="T13" fmla="*/ 771 h 771"/>
                <a:gd name="T14" fmla="*/ 452 w 773"/>
                <a:gd name="T15" fmla="*/ 762 h 771"/>
                <a:gd name="T16" fmla="*/ 761 w 773"/>
                <a:gd name="T17" fmla="*/ 453 h 771"/>
                <a:gd name="T18" fmla="*/ 761 w 773"/>
                <a:gd name="T19" fmla="*/ 409 h 771"/>
                <a:gd name="T20" fmla="*/ 381 w 773"/>
                <a:gd name="T21" fmla="*/ 620 h 771"/>
                <a:gd name="T22" fmla="*/ 337 w 773"/>
                <a:gd name="T23" fmla="*/ 620 h 771"/>
                <a:gd name="T24" fmla="*/ 82 w 773"/>
                <a:gd name="T25" fmla="*/ 365 h 771"/>
                <a:gd name="T26" fmla="*/ 82 w 773"/>
                <a:gd name="T27" fmla="*/ 321 h 771"/>
                <a:gd name="T28" fmla="*/ 320 w 773"/>
                <a:gd name="T29" fmla="*/ 83 h 771"/>
                <a:gd name="T30" fmla="*/ 364 w 773"/>
                <a:gd name="T31" fmla="*/ 83 h 771"/>
                <a:gd name="T32" fmla="*/ 619 w 773"/>
                <a:gd name="T33" fmla="*/ 338 h 771"/>
                <a:gd name="T34" fmla="*/ 619 w 773"/>
                <a:gd name="T35" fmla="*/ 382 h 771"/>
                <a:gd name="T36" fmla="*/ 381 w 773"/>
                <a:gd name="T37" fmla="*/ 620 h 771"/>
                <a:gd name="T38" fmla="*/ 381 w 773"/>
                <a:gd name="T39" fmla="*/ 620 h 771"/>
                <a:gd name="T40" fmla="*/ 381 w 773"/>
                <a:gd name="T41" fmla="*/ 62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3" h="771">
                  <a:moveTo>
                    <a:pt x="761" y="409"/>
                  </a:moveTo>
                  <a:cubicBezTo>
                    <a:pt x="365" y="13"/>
                    <a:pt x="365" y="13"/>
                    <a:pt x="365" y="13"/>
                  </a:cubicBezTo>
                  <a:cubicBezTo>
                    <a:pt x="352" y="0"/>
                    <a:pt x="333" y="0"/>
                    <a:pt x="321" y="13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0" y="333"/>
                    <a:pt x="0" y="353"/>
                    <a:pt x="12" y="365"/>
                  </a:cubicBezTo>
                  <a:cubicBezTo>
                    <a:pt x="408" y="762"/>
                    <a:pt x="408" y="762"/>
                    <a:pt x="408" y="762"/>
                  </a:cubicBezTo>
                  <a:cubicBezTo>
                    <a:pt x="414" y="767"/>
                    <a:pt x="422" y="771"/>
                    <a:pt x="430" y="771"/>
                  </a:cubicBezTo>
                  <a:cubicBezTo>
                    <a:pt x="439" y="771"/>
                    <a:pt x="446" y="767"/>
                    <a:pt x="452" y="762"/>
                  </a:cubicBezTo>
                  <a:cubicBezTo>
                    <a:pt x="761" y="453"/>
                    <a:pt x="761" y="453"/>
                    <a:pt x="761" y="453"/>
                  </a:cubicBezTo>
                  <a:cubicBezTo>
                    <a:pt x="773" y="441"/>
                    <a:pt x="773" y="421"/>
                    <a:pt x="761" y="409"/>
                  </a:cubicBezTo>
                  <a:close/>
                  <a:moveTo>
                    <a:pt x="381" y="620"/>
                  </a:moveTo>
                  <a:cubicBezTo>
                    <a:pt x="369" y="632"/>
                    <a:pt x="349" y="632"/>
                    <a:pt x="337" y="620"/>
                  </a:cubicBezTo>
                  <a:cubicBezTo>
                    <a:pt x="82" y="365"/>
                    <a:pt x="82" y="365"/>
                    <a:pt x="82" y="365"/>
                  </a:cubicBezTo>
                  <a:cubicBezTo>
                    <a:pt x="70" y="353"/>
                    <a:pt x="70" y="333"/>
                    <a:pt x="82" y="321"/>
                  </a:cubicBezTo>
                  <a:cubicBezTo>
                    <a:pt x="320" y="83"/>
                    <a:pt x="320" y="83"/>
                    <a:pt x="320" y="83"/>
                  </a:cubicBezTo>
                  <a:cubicBezTo>
                    <a:pt x="332" y="71"/>
                    <a:pt x="352" y="71"/>
                    <a:pt x="364" y="83"/>
                  </a:cubicBezTo>
                  <a:cubicBezTo>
                    <a:pt x="619" y="338"/>
                    <a:pt x="619" y="338"/>
                    <a:pt x="619" y="338"/>
                  </a:cubicBezTo>
                  <a:cubicBezTo>
                    <a:pt x="631" y="350"/>
                    <a:pt x="631" y="370"/>
                    <a:pt x="619" y="382"/>
                  </a:cubicBezTo>
                  <a:lnTo>
                    <a:pt x="381" y="620"/>
                  </a:lnTo>
                  <a:close/>
                  <a:moveTo>
                    <a:pt x="381" y="620"/>
                  </a:moveTo>
                  <a:cubicBezTo>
                    <a:pt x="381" y="620"/>
                    <a:pt x="381" y="620"/>
                    <a:pt x="381" y="620"/>
                  </a:cubicBezTo>
                </a:path>
              </a:pathLst>
            </a:custGeom>
            <a:solidFill>
              <a:srgbClr val="267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72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7604125" y="2832100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1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3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9" y="53"/>
                    <a:pt x="38" y="50"/>
                    <a:pt x="44" y="44"/>
                  </a:cubicBezTo>
                  <a:cubicBezTo>
                    <a:pt x="50" y="38"/>
                    <a:pt x="53" y="29"/>
                    <a:pt x="51" y="20"/>
                  </a:cubicBezTo>
                  <a:cubicBezTo>
                    <a:pt x="48" y="11"/>
                    <a:pt x="42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73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7491413" y="2944813"/>
              <a:ext cx="84138" cy="84137"/>
            </a:xfrm>
            <a:custGeom>
              <a:avLst/>
              <a:gdLst>
                <a:gd name="T0" fmla="*/ 9 w 53"/>
                <a:gd name="T1" fmla="*/ 9 h 53"/>
                <a:gd name="T2" fmla="*/ 2 w 53"/>
                <a:gd name="T3" fmla="*/ 33 h 53"/>
                <a:gd name="T4" fmla="*/ 20 w 53"/>
                <a:gd name="T5" fmla="*/ 51 h 53"/>
                <a:gd name="T6" fmla="*/ 44 w 53"/>
                <a:gd name="T7" fmla="*/ 44 h 53"/>
                <a:gd name="T8" fmla="*/ 50 w 53"/>
                <a:gd name="T9" fmla="*/ 20 h 53"/>
                <a:gd name="T10" fmla="*/ 33 w 53"/>
                <a:gd name="T11" fmla="*/ 2 h 53"/>
                <a:gd name="T12" fmla="*/ 9 w 53"/>
                <a:gd name="T13" fmla="*/ 9 h 53"/>
                <a:gd name="T14" fmla="*/ 9 w 53"/>
                <a:gd name="T15" fmla="*/ 9 h 53"/>
                <a:gd name="T16" fmla="*/ 9 w 53"/>
                <a:gd name="T1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9" y="9"/>
                  </a:moveTo>
                  <a:cubicBezTo>
                    <a:pt x="2" y="15"/>
                    <a:pt x="0" y="24"/>
                    <a:pt x="2" y="33"/>
                  </a:cubicBezTo>
                  <a:cubicBezTo>
                    <a:pt x="5" y="42"/>
                    <a:pt x="11" y="48"/>
                    <a:pt x="20" y="51"/>
                  </a:cubicBezTo>
                  <a:cubicBezTo>
                    <a:pt x="28" y="53"/>
                    <a:pt x="38" y="51"/>
                    <a:pt x="44" y="44"/>
                  </a:cubicBezTo>
                  <a:cubicBezTo>
                    <a:pt x="50" y="38"/>
                    <a:pt x="53" y="29"/>
                    <a:pt x="50" y="20"/>
                  </a:cubicBezTo>
                  <a:cubicBezTo>
                    <a:pt x="48" y="12"/>
                    <a:pt x="41" y="5"/>
                    <a:pt x="33" y="2"/>
                  </a:cubicBezTo>
                  <a:cubicBezTo>
                    <a:pt x="24" y="0"/>
                    <a:pt x="15" y="3"/>
                    <a:pt x="9" y="9"/>
                  </a:cubicBezTo>
                  <a:close/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74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6961188" y="2590800"/>
              <a:ext cx="277813" cy="279400"/>
            </a:xfrm>
            <a:custGeom>
              <a:avLst/>
              <a:gdLst>
                <a:gd name="T0" fmla="*/ 13 w 175"/>
                <a:gd name="T1" fmla="*/ 106 h 175"/>
                <a:gd name="T2" fmla="*/ 105 w 175"/>
                <a:gd name="T3" fmla="*/ 13 h 175"/>
                <a:gd name="T4" fmla="*/ 145 w 175"/>
                <a:gd name="T5" fmla="*/ 23 h 175"/>
                <a:gd name="T6" fmla="*/ 171 w 175"/>
                <a:gd name="T7" fmla="*/ 141 h 175"/>
                <a:gd name="T8" fmla="*/ 142 w 175"/>
                <a:gd name="T9" fmla="*/ 171 h 175"/>
                <a:gd name="T10" fmla="*/ 23 w 175"/>
                <a:gd name="T11" fmla="*/ 146 h 175"/>
                <a:gd name="T12" fmla="*/ 13 w 175"/>
                <a:gd name="T13" fmla="*/ 106 h 175"/>
                <a:gd name="T14" fmla="*/ 13 w 175"/>
                <a:gd name="T15" fmla="*/ 106 h 175"/>
                <a:gd name="T16" fmla="*/ 13 w 175"/>
                <a:gd name="T17" fmla="*/ 10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75">
                  <a:moveTo>
                    <a:pt x="13" y="106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19" y="0"/>
                    <a:pt x="141" y="6"/>
                    <a:pt x="145" y="23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5" y="158"/>
                    <a:pt x="159" y="175"/>
                    <a:pt x="142" y="171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5" y="142"/>
                    <a:pt x="0" y="119"/>
                    <a:pt x="13" y="106"/>
                  </a:cubicBezTo>
                  <a:close/>
                  <a:moveTo>
                    <a:pt x="13" y="106"/>
                  </a:moveTo>
                  <a:cubicBezTo>
                    <a:pt x="13" y="106"/>
                    <a:pt x="13" y="106"/>
                    <a:pt x="13" y="106"/>
                  </a:cubicBezTo>
                </a:path>
              </a:pathLst>
            </a:custGeom>
            <a:solidFill>
              <a:srgbClr val="FFE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75"/>
            <p:cNvSpPr/>
            <p:nvPr>
              <p:custDataLst>
                <p:tags r:id="rId30"/>
              </p:custDataLst>
            </p:nvPr>
          </p:nvSpPr>
          <p:spPr bwMode="auto">
            <a:xfrm>
              <a:off x="8096250" y="1639888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76"/>
            <p:cNvSpPr/>
            <p:nvPr>
              <p:custDataLst>
                <p:tags r:id="rId31"/>
              </p:custDataLst>
            </p:nvPr>
          </p:nvSpPr>
          <p:spPr bwMode="auto">
            <a:xfrm>
              <a:off x="8096250" y="1643063"/>
              <a:ext cx="174625" cy="171450"/>
            </a:xfrm>
            <a:custGeom>
              <a:avLst/>
              <a:gdLst>
                <a:gd name="T0" fmla="*/ 110 w 110"/>
                <a:gd name="T1" fmla="*/ 108 h 108"/>
                <a:gd name="T2" fmla="*/ 0 w 110"/>
                <a:gd name="T3" fmla="*/ 108 h 108"/>
                <a:gd name="T4" fmla="*/ 110 w 110"/>
                <a:gd name="T5" fmla="*/ 0 h 108"/>
                <a:gd name="T6" fmla="*/ 110 w 110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8">
                  <a:moveTo>
                    <a:pt x="110" y="108"/>
                  </a:moveTo>
                  <a:lnTo>
                    <a:pt x="0" y="108"/>
                  </a:lnTo>
                  <a:lnTo>
                    <a:pt x="110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77"/>
            <p:cNvSpPr/>
            <p:nvPr>
              <p:custDataLst>
                <p:tags r:id="rId32"/>
              </p:custDataLst>
            </p:nvPr>
          </p:nvSpPr>
          <p:spPr bwMode="auto">
            <a:xfrm>
              <a:off x="8096250" y="1814513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78"/>
            <p:cNvSpPr/>
            <p:nvPr>
              <p:custDataLst>
                <p:tags r:id="rId33"/>
              </p:custDataLst>
            </p:nvPr>
          </p:nvSpPr>
          <p:spPr bwMode="auto">
            <a:xfrm>
              <a:off x="8218488" y="1957388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79"/>
            <p:cNvSpPr/>
            <p:nvPr>
              <p:custDataLst>
                <p:tags r:id="rId34"/>
              </p:custDataLst>
            </p:nvPr>
          </p:nvSpPr>
          <p:spPr bwMode="auto">
            <a:xfrm>
              <a:off x="8220075" y="208597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80"/>
            <p:cNvSpPr/>
            <p:nvPr>
              <p:custDataLst>
                <p:tags r:id="rId35"/>
              </p:custDataLst>
            </p:nvPr>
          </p:nvSpPr>
          <p:spPr bwMode="auto">
            <a:xfrm>
              <a:off x="8221663" y="221456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8101013" y="1643063"/>
              <a:ext cx="482600" cy="727075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82"/>
            <p:cNvSpPr/>
            <p:nvPr>
              <p:custDataLst>
                <p:tags r:id="rId37"/>
              </p:custDataLst>
            </p:nvPr>
          </p:nvSpPr>
          <p:spPr bwMode="auto">
            <a:xfrm>
              <a:off x="7902575" y="1495425"/>
              <a:ext cx="608013" cy="827087"/>
            </a:xfrm>
            <a:custGeom>
              <a:avLst/>
              <a:gdLst>
                <a:gd name="T0" fmla="*/ 108 w 383"/>
                <a:gd name="T1" fmla="*/ 3 h 521"/>
                <a:gd name="T2" fmla="*/ 378 w 383"/>
                <a:gd name="T3" fmla="*/ 0 h 521"/>
                <a:gd name="T4" fmla="*/ 383 w 383"/>
                <a:gd name="T5" fmla="*/ 518 h 521"/>
                <a:gd name="T6" fmla="*/ 3 w 383"/>
                <a:gd name="T7" fmla="*/ 521 h 521"/>
                <a:gd name="T8" fmla="*/ 0 w 383"/>
                <a:gd name="T9" fmla="*/ 110 h 521"/>
                <a:gd name="T10" fmla="*/ 108 w 383"/>
                <a:gd name="T11" fmla="*/ 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1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1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83"/>
            <p:cNvSpPr/>
            <p:nvPr>
              <p:custDataLst>
                <p:tags r:id="rId38"/>
              </p:custDataLst>
            </p:nvPr>
          </p:nvSpPr>
          <p:spPr bwMode="auto">
            <a:xfrm>
              <a:off x="7902575" y="1498600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84"/>
            <p:cNvSpPr/>
            <p:nvPr>
              <p:custDataLst>
                <p:tags r:id="rId39"/>
              </p:custDataLst>
            </p:nvPr>
          </p:nvSpPr>
          <p:spPr bwMode="auto">
            <a:xfrm>
              <a:off x="7902575" y="1670050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85"/>
            <p:cNvSpPr/>
            <p:nvPr>
              <p:custDataLst>
                <p:tags r:id="rId40"/>
              </p:custDataLst>
            </p:nvPr>
          </p:nvSpPr>
          <p:spPr bwMode="auto">
            <a:xfrm>
              <a:off x="8024813" y="1812925"/>
              <a:ext cx="357188" cy="65087"/>
            </a:xfrm>
            <a:custGeom>
              <a:avLst/>
              <a:gdLst>
                <a:gd name="T0" fmla="*/ 225 w 225"/>
                <a:gd name="T1" fmla="*/ 39 h 41"/>
                <a:gd name="T2" fmla="*/ 1 w 225"/>
                <a:gd name="T3" fmla="*/ 41 h 41"/>
                <a:gd name="T4" fmla="*/ 0 w 225"/>
                <a:gd name="T5" fmla="*/ 3 h 41"/>
                <a:gd name="T6" fmla="*/ 225 w 225"/>
                <a:gd name="T7" fmla="*/ 0 h 41"/>
                <a:gd name="T8" fmla="*/ 225 w 225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9"/>
                  </a:moveTo>
                  <a:lnTo>
                    <a:pt x="1" y="41"/>
                  </a:lnTo>
                  <a:lnTo>
                    <a:pt x="0" y="3"/>
                  </a:lnTo>
                  <a:lnTo>
                    <a:pt x="225" y="0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86"/>
            <p:cNvSpPr/>
            <p:nvPr>
              <p:custDataLst>
                <p:tags r:id="rId41"/>
              </p:custDataLst>
            </p:nvPr>
          </p:nvSpPr>
          <p:spPr bwMode="auto">
            <a:xfrm>
              <a:off x="8026400" y="1941513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87"/>
            <p:cNvSpPr/>
            <p:nvPr>
              <p:custDataLst>
                <p:tags r:id="rId42"/>
              </p:custDataLst>
            </p:nvPr>
          </p:nvSpPr>
          <p:spPr bwMode="auto">
            <a:xfrm>
              <a:off x="8027988" y="2070100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Rectangle 88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7907338" y="1497013"/>
              <a:ext cx="484188" cy="728662"/>
            </a:xfrm>
            <a:prstGeom prst="rect">
              <a:avLst/>
            </a:pr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89"/>
            <p:cNvSpPr/>
            <p:nvPr>
              <p:custDataLst>
                <p:tags r:id="rId44"/>
              </p:custDataLst>
            </p:nvPr>
          </p:nvSpPr>
          <p:spPr bwMode="auto">
            <a:xfrm>
              <a:off x="7699375" y="1327150"/>
              <a:ext cx="608013" cy="828675"/>
            </a:xfrm>
            <a:custGeom>
              <a:avLst/>
              <a:gdLst>
                <a:gd name="T0" fmla="*/ 108 w 383"/>
                <a:gd name="T1" fmla="*/ 3 h 522"/>
                <a:gd name="T2" fmla="*/ 378 w 383"/>
                <a:gd name="T3" fmla="*/ 0 h 522"/>
                <a:gd name="T4" fmla="*/ 383 w 383"/>
                <a:gd name="T5" fmla="*/ 518 h 522"/>
                <a:gd name="T6" fmla="*/ 3 w 383"/>
                <a:gd name="T7" fmla="*/ 522 h 522"/>
                <a:gd name="T8" fmla="*/ 0 w 383"/>
                <a:gd name="T9" fmla="*/ 110 h 522"/>
                <a:gd name="T10" fmla="*/ 108 w 383"/>
                <a:gd name="T11" fmla="*/ 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3" h="522">
                  <a:moveTo>
                    <a:pt x="108" y="3"/>
                  </a:moveTo>
                  <a:lnTo>
                    <a:pt x="378" y="0"/>
                  </a:lnTo>
                  <a:lnTo>
                    <a:pt x="383" y="518"/>
                  </a:lnTo>
                  <a:lnTo>
                    <a:pt x="3" y="522"/>
                  </a:lnTo>
                  <a:lnTo>
                    <a:pt x="0" y="110"/>
                  </a:lnTo>
                  <a:lnTo>
                    <a:pt x="108" y="3"/>
                  </a:lnTo>
                  <a:close/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90"/>
            <p:cNvSpPr/>
            <p:nvPr>
              <p:custDataLst>
                <p:tags r:id="rId45"/>
              </p:custDataLst>
            </p:nvPr>
          </p:nvSpPr>
          <p:spPr bwMode="auto">
            <a:xfrm>
              <a:off x="7699375" y="1330325"/>
              <a:ext cx="176213" cy="171450"/>
            </a:xfrm>
            <a:custGeom>
              <a:avLst/>
              <a:gdLst>
                <a:gd name="T0" fmla="*/ 110 w 111"/>
                <a:gd name="T1" fmla="*/ 108 h 108"/>
                <a:gd name="T2" fmla="*/ 0 w 111"/>
                <a:gd name="T3" fmla="*/ 108 h 108"/>
                <a:gd name="T4" fmla="*/ 111 w 111"/>
                <a:gd name="T5" fmla="*/ 0 h 108"/>
                <a:gd name="T6" fmla="*/ 110 w 1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8">
                  <a:moveTo>
                    <a:pt x="110" y="108"/>
                  </a:moveTo>
                  <a:lnTo>
                    <a:pt x="0" y="108"/>
                  </a:lnTo>
                  <a:lnTo>
                    <a:pt x="111" y="0"/>
                  </a:lnTo>
                  <a:lnTo>
                    <a:pt x="110" y="108"/>
                  </a:lnTo>
                  <a:close/>
                </a:path>
              </a:pathLst>
            </a:custGeom>
            <a:solidFill>
              <a:srgbClr val="9F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91"/>
            <p:cNvSpPr/>
            <p:nvPr>
              <p:custDataLst>
                <p:tags r:id="rId46"/>
              </p:custDataLst>
            </p:nvPr>
          </p:nvSpPr>
          <p:spPr bwMode="auto">
            <a:xfrm>
              <a:off x="7699375" y="1501775"/>
              <a:ext cx="174625" cy="168275"/>
            </a:xfrm>
            <a:custGeom>
              <a:avLst/>
              <a:gdLst>
                <a:gd name="T0" fmla="*/ 1 w 110"/>
                <a:gd name="T1" fmla="*/ 106 h 106"/>
                <a:gd name="T2" fmla="*/ 110 w 110"/>
                <a:gd name="T3" fmla="*/ 0 h 106"/>
                <a:gd name="T4" fmla="*/ 0 w 110"/>
                <a:gd name="T5" fmla="*/ 0 h 106"/>
                <a:gd name="T6" fmla="*/ 1 w 110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06">
                  <a:moveTo>
                    <a:pt x="1" y="106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" y="106"/>
                  </a:lnTo>
                  <a:close/>
                </a:path>
              </a:pathLst>
            </a:custGeom>
            <a:solidFill>
              <a:srgbClr val="428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92"/>
            <p:cNvSpPr/>
            <p:nvPr>
              <p:custDataLst>
                <p:tags r:id="rId47"/>
              </p:custDataLst>
            </p:nvPr>
          </p:nvSpPr>
          <p:spPr bwMode="auto">
            <a:xfrm>
              <a:off x="7821613" y="1646238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1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1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93"/>
            <p:cNvSpPr/>
            <p:nvPr>
              <p:custDataLst>
                <p:tags r:id="rId48"/>
              </p:custDataLst>
            </p:nvPr>
          </p:nvSpPr>
          <p:spPr bwMode="auto">
            <a:xfrm>
              <a:off x="7823200" y="1774825"/>
              <a:ext cx="357188" cy="63500"/>
            </a:xfrm>
            <a:custGeom>
              <a:avLst/>
              <a:gdLst>
                <a:gd name="T0" fmla="*/ 225 w 225"/>
                <a:gd name="T1" fmla="*/ 38 h 40"/>
                <a:gd name="T2" fmla="*/ 0 w 225"/>
                <a:gd name="T3" fmla="*/ 40 h 40"/>
                <a:gd name="T4" fmla="*/ 0 w 225"/>
                <a:gd name="T5" fmla="*/ 2 h 40"/>
                <a:gd name="T6" fmla="*/ 225 w 225"/>
                <a:gd name="T7" fmla="*/ 0 h 40"/>
                <a:gd name="T8" fmla="*/ 225 w 225"/>
                <a:gd name="T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0">
                  <a:moveTo>
                    <a:pt x="225" y="38"/>
                  </a:moveTo>
                  <a:lnTo>
                    <a:pt x="0" y="40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94"/>
            <p:cNvSpPr/>
            <p:nvPr>
              <p:custDataLst>
                <p:tags r:id="rId49"/>
              </p:custDataLst>
            </p:nvPr>
          </p:nvSpPr>
          <p:spPr bwMode="auto">
            <a:xfrm>
              <a:off x="7824788" y="1901825"/>
              <a:ext cx="357188" cy="65087"/>
            </a:xfrm>
            <a:custGeom>
              <a:avLst/>
              <a:gdLst>
                <a:gd name="T0" fmla="*/ 225 w 225"/>
                <a:gd name="T1" fmla="*/ 38 h 41"/>
                <a:gd name="T2" fmla="*/ 0 w 225"/>
                <a:gd name="T3" fmla="*/ 41 h 41"/>
                <a:gd name="T4" fmla="*/ 0 w 225"/>
                <a:gd name="T5" fmla="*/ 2 h 41"/>
                <a:gd name="T6" fmla="*/ 225 w 225"/>
                <a:gd name="T7" fmla="*/ 0 h 41"/>
                <a:gd name="T8" fmla="*/ 225 w 225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41">
                  <a:moveTo>
                    <a:pt x="225" y="38"/>
                  </a:moveTo>
                  <a:lnTo>
                    <a:pt x="0" y="41"/>
                  </a:lnTo>
                  <a:lnTo>
                    <a:pt x="0" y="2"/>
                  </a:lnTo>
                  <a:lnTo>
                    <a:pt x="225" y="0"/>
                  </a:lnTo>
                  <a:lnTo>
                    <a:pt x="225" y="38"/>
                  </a:lnTo>
                  <a:close/>
                </a:path>
              </a:pathLst>
            </a:custGeom>
            <a:solidFill>
              <a:srgbClr val="9FC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95"/>
            <p:cNvSpPr/>
            <p:nvPr>
              <p:custDataLst>
                <p:tags r:id="rId50"/>
              </p:custDataLst>
            </p:nvPr>
          </p:nvSpPr>
          <p:spPr bwMode="auto">
            <a:xfrm>
              <a:off x="7621588" y="3222625"/>
              <a:ext cx="1214438" cy="839787"/>
            </a:xfrm>
            <a:custGeom>
              <a:avLst/>
              <a:gdLst>
                <a:gd name="T0" fmla="*/ 733 w 765"/>
                <a:gd name="T1" fmla="*/ 529 h 529"/>
                <a:gd name="T2" fmla="*/ 32 w 765"/>
                <a:gd name="T3" fmla="*/ 529 h 529"/>
                <a:gd name="T4" fmla="*/ 0 w 765"/>
                <a:gd name="T5" fmla="*/ 497 h 529"/>
                <a:gd name="T6" fmla="*/ 0 w 765"/>
                <a:gd name="T7" fmla="*/ 31 h 529"/>
                <a:gd name="T8" fmla="*/ 32 w 765"/>
                <a:gd name="T9" fmla="*/ 0 h 529"/>
                <a:gd name="T10" fmla="*/ 733 w 765"/>
                <a:gd name="T11" fmla="*/ 0 h 529"/>
                <a:gd name="T12" fmla="*/ 765 w 765"/>
                <a:gd name="T13" fmla="*/ 31 h 529"/>
                <a:gd name="T14" fmla="*/ 765 w 765"/>
                <a:gd name="T15" fmla="*/ 497 h 529"/>
                <a:gd name="T16" fmla="*/ 733 w 765"/>
                <a:gd name="T17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5" h="529">
                  <a:moveTo>
                    <a:pt x="733" y="529"/>
                  </a:moveTo>
                  <a:cubicBezTo>
                    <a:pt x="32" y="529"/>
                    <a:pt x="32" y="529"/>
                    <a:pt x="32" y="529"/>
                  </a:cubicBezTo>
                  <a:cubicBezTo>
                    <a:pt x="14" y="529"/>
                    <a:pt x="0" y="515"/>
                    <a:pt x="0" y="49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733" y="0"/>
                    <a:pt x="733" y="0"/>
                    <a:pt x="733" y="0"/>
                  </a:cubicBezTo>
                  <a:cubicBezTo>
                    <a:pt x="751" y="0"/>
                    <a:pt x="765" y="14"/>
                    <a:pt x="765" y="31"/>
                  </a:cubicBezTo>
                  <a:cubicBezTo>
                    <a:pt x="765" y="497"/>
                    <a:pt x="765" y="497"/>
                    <a:pt x="765" y="497"/>
                  </a:cubicBezTo>
                  <a:cubicBezTo>
                    <a:pt x="765" y="515"/>
                    <a:pt x="751" y="529"/>
                    <a:pt x="733" y="52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7724775" y="3311525"/>
              <a:ext cx="1008063" cy="66040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7724775" y="3863975"/>
              <a:ext cx="1008063" cy="1079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98"/>
            <p:cNvSpPr/>
            <p:nvPr>
              <p:custDataLst>
                <p:tags r:id="rId53"/>
              </p:custDataLst>
            </p:nvPr>
          </p:nvSpPr>
          <p:spPr bwMode="auto">
            <a:xfrm>
              <a:off x="7999413" y="3492500"/>
              <a:ext cx="458788" cy="296862"/>
            </a:xfrm>
            <a:custGeom>
              <a:avLst/>
              <a:gdLst>
                <a:gd name="T0" fmla="*/ 241 w 289"/>
                <a:gd name="T1" fmla="*/ 187 h 187"/>
                <a:gd name="T2" fmla="*/ 48 w 289"/>
                <a:gd name="T3" fmla="*/ 187 h 187"/>
                <a:gd name="T4" fmla="*/ 0 w 289"/>
                <a:gd name="T5" fmla="*/ 139 h 187"/>
                <a:gd name="T6" fmla="*/ 0 w 289"/>
                <a:gd name="T7" fmla="*/ 48 h 187"/>
                <a:gd name="T8" fmla="*/ 48 w 289"/>
                <a:gd name="T9" fmla="*/ 0 h 187"/>
                <a:gd name="T10" fmla="*/ 241 w 289"/>
                <a:gd name="T11" fmla="*/ 0 h 187"/>
                <a:gd name="T12" fmla="*/ 289 w 289"/>
                <a:gd name="T13" fmla="*/ 48 h 187"/>
                <a:gd name="T14" fmla="*/ 289 w 289"/>
                <a:gd name="T15" fmla="*/ 139 h 187"/>
                <a:gd name="T16" fmla="*/ 241 w 289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87">
                  <a:moveTo>
                    <a:pt x="241" y="187"/>
                  </a:moveTo>
                  <a:cubicBezTo>
                    <a:pt x="48" y="187"/>
                    <a:pt x="48" y="187"/>
                    <a:pt x="48" y="187"/>
                  </a:cubicBezTo>
                  <a:cubicBezTo>
                    <a:pt x="22" y="187"/>
                    <a:pt x="0" y="165"/>
                    <a:pt x="0" y="13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67" y="0"/>
                    <a:pt x="289" y="22"/>
                    <a:pt x="289" y="48"/>
                  </a:cubicBezTo>
                  <a:cubicBezTo>
                    <a:pt x="289" y="139"/>
                    <a:pt x="289" y="139"/>
                    <a:pt x="289" y="139"/>
                  </a:cubicBezTo>
                  <a:cubicBezTo>
                    <a:pt x="289" y="165"/>
                    <a:pt x="267" y="187"/>
                    <a:pt x="241" y="187"/>
                  </a:cubicBezTo>
                  <a:close/>
                </a:path>
              </a:pathLst>
            </a:cu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99"/>
            <p:cNvSpPr/>
            <p:nvPr>
              <p:custDataLst>
                <p:tags r:id="rId54"/>
              </p:custDataLst>
            </p:nvPr>
          </p:nvSpPr>
          <p:spPr bwMode="auto">
            <a:xfrm>
              <a:off x="8153400" y="3563938"/>
              <a:ext cx="150813" cy="153987"/>
            </a:xfrm>
            <a:custGeom>
              <a:avLst/>
              <a:gdLst>
                <a:gd name="T0" fmla="*/ 0 w 95"/>
                <a:gd name="T1" fmla="*/ 0 h 97"/>
                <a:gd name="T2" fmla="*/ 0 w 95"/>
                <a:gd name="T3" fmla="*/ 97 h 97"/>
                <a:gd name="T4" fmla="*/ 95 w 95"/>
                <a:gd name="T5" fmla="*/ 48 h 97"/>
                <a:gd name="T6" fmla="*/ 0 w 95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7">
                  <a:moveTo>
                    <a:pt x="0" y="0"/>
                  </a:moveTo>
                  <a:lnTo>
                    <a:pt x="0" y="97"/>
                  </a:lnTo>
                  <a:lnTo>
                    <a:pt x="95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100"/>
            <p:cNvSpPr/>
            <p:nvPr>
              <p:custDataLst>
                <p:tags r:id="rId55"/>
              </p:custDataLst>
            </p:nvPr>
          </p:nvSpPr>
          <p:spPr bwMode="auto">
            <a:xfrm>
              <a:off x="7804150" y="3903663"/>
              <a:ext cx="882650" cy="38100"/>
            </a:xfrm>
            <a:custGeom>
              <a:avLst/>
              <a:gdLst>
                <a:gd name="T0" fmla="*/ 545 w 556"/>
                <a:gd name="T1" fmla="*/ 24 h 24"/>
                <a:gd name="T2" fmla="*/ 11 w 556"/>
                <a:gd name="T3" fmla="*/ 24 h 24"/>
                <a:gd name="T4" fmla="*/ 0 w 556"/>
                <a:gd name="T5" fmla="*/ 13 h 24"/>
                <a:gd name="T6" fmla="*/ 0 w 556"/>
                <a:gd name="T7" fmla="*/ 11 h 24"/>
                <a:gd name="T8" fmla="*/ 11 w 556"/>
                <a:gd name="T9" fmla="*/ 0 h 24"/>
                <a:gd name="T10" fmla="*/ 545 w 556"/>
                <a:gd name="T11" fmla="*/ 0 h 24"/>
                <a:gd name="T12" fmla="*/ 556 w 556"/>
                <a:gd name="T13" fmla="*/ 11 h 24"/>
                <a:gd name="T14" fmla="*/ 556 w 556"/>
                <a:gd name="T15" fmla="*/ 13 h 24"/>
                <a:gd name="T16" fmla="*/ 545 w 556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6" h="24">
                  <a:moveTo>
                    <a:pt x="545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5" y="24"/>
                    <a:pt x="0" y="19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51" y="0"/>
                    <a:pt x="556" y="5"/>
                    <a:pt x="556" y="11"/>
                  </a:cubicBezTo>
                  <a:cubicBezTo>
                    <a:pt x="556" y="13"/>
                    <a:pt x="556" y="13"/>
                    <a:pt x="556" y="13"/>
                  </a:cubicBezTo>
                  <a:cubicBezTo>
                    <a:pt x="556" y="19"/>
                    <a:pt x="551" y="24"/>
                    <a:pt x="545" y="2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Oval 101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7847013" y="3879850"/>
              <a:ext cx="80963" cy="80962"/>
            </a:xfrm>
            <a:prstGeom prst="ellipse">
              <a:avLst/>
            </a:prstGeom>
            <a:solidFill>
              <a:srgbClr val="DB4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Oval 102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7870825" y="3903663"/>
              <a:ext cx="33338" cy="33337"/>
            </a:xfrm>
            <a:prstGeom prst="ellipse">
              <a:avLst/>
            </a:pr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103"/>
            <p:cNvSpPr/>
            <p:nvPr>
              <p:custDataLst>
                <p:tags r:id="rId58"/>
              </p:custDataLst>
            </p:nvPr>
          </p:nvSpPr>
          <p:spPr bwMode="auto">
            <a:xfrm>
              <a:off x="8534400" y="2755900"/>
              <a:ext cx="944563" cy="695325"/>
            </a:xfrm>
            <a:custGeom>
              <a:avLst/>
              <a:gdLst>
                <a:gd name="T0" fmla="*/ 564 w 595"/>
                <a:gd name="T1" fmla="*/ 438 h 438"/>
                <a:gd name="T2" fmla="*/ 32 w 595"/>
                <a:gd name="T3" fmla="*/ 438 h 438"/>
                <a:gd name="T4" fmla="*/ 0 w 595"/>
                <a:gd name="T5" fmla="*/ 406 h 438"/>
                <a:gd name="T6" fmla="*/ 0 w 595"/>
                <a:gd name="T7" fmla="*/ 32 h 438"/>
                <a:gd name="T8" fmla="*/ 32 w 595"/>
                <a:gd name="T9" fmla="*/ 0 h 438"/>
                <a:gd name="T10" fmla="*/ 564 w 595"/>
                <a:gd name="T11" fmla="*/ 0 h 438"/>
                <a:gd name="T12" fmla="*/ 595 w 595"/>
                <a:gd name="T13" fmla="*/ 32 h 438"/>
                <a:gd name="T14" fmla="*/ 595 w 595"/>
                <a:gd name="T15" fmla="*/ 406 h 438"/>
                <a:gd name="T16" fmla="*/ 564 w 595"/>
                <a:gd name="T17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5" h="438">
                  <a:moveTo>
                    <a:pt x="564" y="438"/>
                  </a:moveTo>
                  <a:cubicBezTo>
                    <a:pt x="32" y="438"/>
                    <a:pt x="32" y="438"/>
                    <a:pt x="32" y="438"/>
                  </a:cubicBezTo>
                  <a:cubicBezTo>
                    <a:pt x="14" y="438"/>
                    <a:pt x="0" y="424"/>
                    <a:pt x="0" y="40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581" y="0"/>
                    <a:pt x="595" y="15"/>
                    <a:pt x="595" y="32"/>
                  </a:cubicBezTo>
                  <a:cubicBezTo>
                    <a:pt x="595" y="406"/>
                    <a:pt x="595" y="406"/>
                    <a:pt x="595" y="406"/>
                  </a:cubicBezTo>
                  <a:cubicBezTo>
                    <a:pt x="595" y="424"/>
                    <a:pt x="581" y="438"/>
                    <a:pt x="564" y="43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Rectangle 104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8615363" y="2830513"/>
              <a:ext cx="784225" cy="5461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Rectangle 105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8697913" y="2884488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Rectangle 106"/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8780463" y="3040063"/>
              <a:ext cx="31273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Rectangle 107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8780463" y="3273425"/>
              <a:ext cx="157163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Rectangle 108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8780463" y="3195638"/>
              <a:ext cx="536575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Rectangle 109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8697913" y="3117850"/>
              <a:ext cx="457200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8780463" y="2962275"/>
              <a:ext cx="458788" cy="50800"/>
            </a:xfrm>
            <a:prstGeom prst="rect">
              <a:avLst/>
            </a:prstGeom>
            <a:solidFill>
              <a:srgbClr val="33B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111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6699250" y="4089400"/>
              <a:ext cx="95250" cy="41275"/>
            </a:xfrm>
            <a:custGeom>
              <a:avLst/>
              <a:gdLst>
                <a:gd name="T0" fmla="*/ 0 w 60"/>
                <a:gd name="T1" fmla="*/ 26 h 26"/>
                <a:gd name="T2" fmla="*/ 0 w 60"/>
                <a:gd name="T3" fmla="*/ 0 h 26"/>
                <a:gd name="T4" fmla="*/ 60 w 60"/>
                <a:gd name="T5" fmla="*/ 0 h 26"/>
                <a:gd name="T6" fmla="*/ 60 w 60"/>
                <a:gd name="T7" fmla="*/ 26 h 26"/>
                <a:gd name="T8" fmla="*/ 0 w 60"/>
                <a:gd name="T9" fmla="*/ 26 h 26"/>
                <a:gd name="T10" fmla="*/ 0 w 60"/>
                <a:gd name="T11" fmla="*/ 26 h 26"/>
                <a:gd name="T12" fmla="*/ 0 w 60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6">
                  <a:moveTo>
                    <a:pt x="0" y="2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26"/>
                  </a:lnTo>
                  <a:lnTo>
                    <a:pt x="0" y="26"/>
                  </a:lnTo>
                  <a:moveTo>
                    <a:pt x="0" y="26"/>
                  </a:move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6834188" y="3846513"/>
              <a:ext cx="528638" cy="528637"/>
            </a:xfrm>
            <a:custGeom>
              <a:avLst/>
              <a:gdLst>
                <a:gd name="T0" fmla="*/ 274 w 333"/>
                <a:gd name="T1" fmla="*/ 59 h 333"/>
                <a:gd name="T2" fmla="*/ 59 w 333"/>
                <a:gd name="T3" fmla="*/ 59 h 333"/>
                <a:gd name="T4" fmla="*/ 59 w 333"/>
                <a:gd name="T5" fmla="*/ 273 h 333"/>
                <a:gd name="T6" fmla="*/ 274 w 333"/>
                <a:gd name="T7" fmla="*/ 273 h 333"/>
                <a:gd name="T8" fmla="*/ 274 w 333"/>
                <a:gd name="T9" fmla="*/ 59 h 333"/>
                <a:gd name="T10" fmla="*/ 274 w 333"/>
                <a:gd name="T11" fmla="*/ 59 h 333"/>
                <a:gd name="T12" fmla="*/ 274 w 333"/>
                <a:gd name="T13" fmla="*/ 5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333">
                  <a:moveTo>
                    <a:pt x="274" y="59"/>
                  </a:moveTo>
                  <a:cubicBezTo>
                    <a:pt x="214" y="0"/>
                    <a:pt x="118" y="0"/>
                    <a:pt x="59" y="59"/>
                  </a:cubicBezTo>
                  <a:cubicBezTo>
                    <a:pt x="0" y="118"/>
                    <a:pt x="0" y="214"/>
                    <a:pt x="59" y="273"/>
                  </a:cubicBezTo>
                  <a:cubicBezTo>
                    <a:pt x="118" y="333"/>
                    <a:pt x="214" y="333"/>
                    <a:pt x="274" y="273"/>
                  </a:cubicBezTo>
                  <a:cubicBezTo>
                    <a:pt x="333" y="214"/>
                    <a:pt x="333" y="118"/>
                    <a:pt x="274" y="59"/>
                  </a:cubicBezTo>
                  <a:close/>
                  <a:moveTo>
                    <a:pt x="274" y="59"/>
                  </a:moveTo>
                  <a:cubicBezTo>
                    <a:pt x="274" y="59"/>
                    <a:pt x="274" y="59"/>
                    <a:pt x="274" y="59"/>
                  </a:cubicBezTo>
                </a:path>
              </a:pathLst>
            </a:custGeom>
            <a:solidFill>
              <a:srgbClr val="76A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114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6851650" y="3863975"/>
              <a:ext cx="434975" cy="434975"/>
            </a:xfrm>
            <a:custGeom>
              <a:avLst/>
              <a:gdLst>
                <a:gd name="T0" fmla="*/ 86 w 274"/>
                <a:gd name="T1" fmla="*/ 86 h 274"/>
                <a:gd name="T2" fmla="*/ 274 w 274"/>
                <a:gd name="T3" fmla="*/ 72 h 274"/>
                <a:gd name="T4" fmla="*/ 260 w 274"/>
                <a:gd name="T5" fmla="*/ 56 h 274"/>
                <a:gd name="T6" fmla="*/ 56 w 274"/>
                <a:gd name="T7" fmla="*/ 56 h 274"/>
                <a:gd name="T8" fmla="*/ 56 w 274"/>
                <a:gd name="T9" fmla="*/ 260 h 274"/>
                <a:gd name="T10" fmla="*/ 72 w 274"/>
                <a:gd name="T11" fmla="*/ 274 h 274"/>
                <a:gd name="T12" fmla="*/ 86 w 274"/>
                <a:gd name="T13" fmla="*/ 86 h 274"/>
                <a:gd name="T14" fmla="*/ 86 w 274"/>
                <a:gd name="T15" fmla="*/ 86 h 274"/>
                <a:gd name="T16" fmla="*/ 86 w 274"/>
                <a:gd name="T17" fmla="*/ 8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74">
                  <a:moveTo>
                    <a:pt x="86" y="86"/>
                  </a:moveTo>
                  <a:cubicBezTo>
                    <a:pt x="137" y="34"/>
                    <a:pt x="218" y="30"/>
                    <a:pt x="274" y="72"/>
                  </a:cubicBezTo>
                  <a:cubicBezTo>
                    <a:pt x="270" y="66"/>
                    <a:pt x="265" y="61"/>
                    <a:pt x="260" y="56"/>
                  </a:cubicBezTo>
                  <a:cubicBezTo>
                    <a:pt x="204" y="0"/>
                    <a:pt x="113" y="0"/>
                    <a:pt x="56" y="56"/>
                  </a:cubicBezTo>
                  <a:cubicBezTo>
                    <a:pt x="0" y="112"/>
                    <a:pt x="0" y="204"/>
                    <a:pt x="56" y="260"/>
                  </a:cubicBezTo>
                  <a:cubicBezTo>
                    <a:pt x="61" y="265"/>
                    <a:pt x="67" y="270"/>
                    <a:pt x="72" y="274"/>
                  </a:cubicBezTo>
                  <a:cubicBezTo>
                    <a:pt x="30" y="217"/>
                    <a:pt x="35" y="137"/>
                    <a:pt x="86" y="86"/>
                  </a:cubicBezTo>
                  <a:close/>
                  <a:moveTo>
                    <a:pt x="86" y="86"/>
                  </a:moveTo>
                  <a:cubicBezTo>
                    <a:pt x="86" y="86"/>
                    <a:pt x="86" y="86"/>
                    <a:pt x="86" y="86"/>
                  </a:cubicBezTo>
                </a:path>
              </a:pathLst>
            </a:custGeom>
            <a:solidFill>
              <a:srgbClr val="43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115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7100888" y="4111625"/>
              <a:ext cx="204788" cy="206375"/>
            </a:xfrm>
            <a:custGeom>
              <a:avLst/>
              <a:gdLst>
                <a:gd name="T0" fmla="*/ 114 w 129"/>
                <a:gd name="T1" fmla="*/ 15 h 130"/>
                <a:gd name="T2" fmla="*/ 38 w 129"/>
                <a:gd name="T3" fmla="*/ 39 h 130"/>
                <a:gd name="T4" fmla="*/ 14 w 129"/>
                <a:gd name="T5" fmla="*/ 115 h 130"/>
                <a:gd name="T6" fmla="*/ 90 w 129"/>
                <a:gd name="T7" fmla="*/ 91 h 130"/>
                <a:gd name="T8" fmla="*/ 114 w 129"/>
                <a:gd name="T9" fmla="*/ 15 h 130"/>
                <a:gd name="T10" fmla="*/ 114 w 129"/>
                <a:gd name="T11" fmla="*/ 15 h 130"/>
                <a:gd name="T12" fmla="*/ 114 w 129"/>
                <a:gd name="T13" fmla="*/ 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30">
                  <a:moveTo>
                    <a:pt x="114" y="15"/>
                  </a:moveTo>
                  <a:cubicBezTo>
                    <a:pt x="100" y="0"/>
                    <a:pt x="66" y="11"/>
                    <a:pt x="38" y="39"/>
                  </a:cubicBezTo>
                  <a:cubicBezTo>
                    <a:pt x="10" y="67"/>
                    <a:pt x="0" y="101"/>
                    <a:pt x="14" y="115"/>
                  </a:cubicBezTo>
                  <a:cubicBezTo>
                    <a:pt x="28" y="130"/>
                    <a:pt x="63" y="119"/>
                    <a:pt x="90" y="91"/>
                  </a:cubicBezTo>
                  <a:cubicBezTo>
                    <a:pt x="118" y="63"/>
                    <a:pt x="129" y="29"/>
                    <a:pt x="114" y="15"/>
                  </a:cubicBez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</a:path>
              </a:pathLst>
            </a:custGeom>
            <a:solidFill>
              <a:srgbClr val="9D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6351588" y="4056063"/>
              <a:ext cx="379413" cy="107950"/>
            </a:xfrm>
            <a:custGeom>
              <a:avLst/>
              <a:gdLst>
                <a:gd name="T0" fmla="*/ 86 w 239"/>
                <a:gd name="T1" fmla="*/ 68 h 68"/>
                <a:gd name="T2" fmla="*/ 0 w 239"/>
                <a:gd name="T3" fmla="*/ 34 h 68"/>
                <a:gd name="T4" fmla="*/ 86 w 239"/>
                <a:gd name="T5" fmla="*/ 0 h 68"/>
                <a:gd name="T6" fmla="*/ 239 w 239"/>
                <a:gd name="T7" fmla="*/ 34 h 68"/>
                <a:gd name="T8" fmla="*/ 86 w 239"/>
                <a:gd name="T9" fmla="*/ 68 h 68"/>
                <a:gd name="T10" fmla="*/ 86 w 239"/>
                <a:gd name="T11" fmla="*/ 68 h 68"/>
                <a:gd name="T12" fmla="*/ 86 w 239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68">
                  <a:moveTo>
                    <a:pt x="86" y="68"/>
                  </a:moveTo>
                  <a:cubicBezTo>
                    <a:pt x="2" y="68"/>
                    <a:pt x="0" y="53"/>
                    <a:pt x="0" y="34"/>
                  </a:cubicBezTo>
                  <a:cubicBezTo>
                    <a:pt x="0" y="15"/>
                    <a:pt x="2" y="0"/>
                    <a:pt x="86" y="0"/>
                  </a:cubicBezTo>
                  <a:cubicBezTo>
                    <a:pt x="170" y="0"/>
                    <a:pt x="239" y="2"/>
                    <a:pt x="239" y="34"/>
                  </a:cubicBezTo>
                  <a:cubicBezTo>
                    <a:pt x="239" y="66"/>
                    <a:pt x="170" y="68"/>
                    <a:pt x="86" y="68"/>
                  </a:cubicBezTo>
                  <a:close/>
                  <a:moveTo>
                    <a:pt x="86" y="68"/>
                  </a:moveTo>
                  <a:cubicBezTo>
                    <a:pt x="86" y="68"/>
                    <a:pt x="86" y="68"/>
                    <a:pt x="86" y="68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117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6761163" y="3773488"/>
              <a:ext cx="674688" cy="674687"/>
            </a:xfrm>
            <a:custGeom>
              <a:avLst/>
              <a:gdLst>
                <a:gd name="T0" fmla="*/ 425 w 425"/>
                <a:gd name="T1" fmla="*/ 212 h 425"/>
                <a:gd name="T2" fmla="*/ 212 w 425"/>
                <a:gd name="T3" fmla="*/ 0 h 425"/>
                <a:gd name="T4" fmla="*/ 0 w 425"/>
                <a:gd name="T5" fmla="*/ 212 h 425"/>
                <a:gd name="T6" fmla="*/ 212 w 425"/>
                <a:gd name="T7" fmla="*/ 425 h 425"/>
                <a:gd name="T8" fmla="*/ 425 w 425"/>
                <a:gd name="T9" fmla="*/ 212 h 425"/>
                <a:gd name="T10" fmla="*/ 49 w 425"/>
                <a:gd name="T11" fmla="*/ 212 h 425"/>
                <a:gd name="T12" fmla="*/ 212 w 425"/>
                <a:gd name="T13" fmla="*/ 49 h 425"/>
                <a:gd name="T14" fmla="*/ 376 w 425"/>
                <a:gd name="T15" fmla="*/ 212 h 425"/>
                <a:gd name="T16" fmla="*/ 212 w 425"/>
                <a:gd name="T17" fmla="*/ 376 h 425"/>
                <a:gd name="T18" fmla="*/ 49 w 425"/>
                <a:gd name="T19" fmla="*/ 212 h 425"/>
                <a:gd name="T20" fmla="*/ 49 w 425"/>
                <a:gd name="T21" fmla="*/ 212 h 425"/>
                <a:gd name="T22" fmla="*/ 49 w 425"/>
                <a:gd name="T23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5" h="425">
                  <a:moveTo>
                    <a:pt x="425" y="212"/>
                  </a:moveTo>
                  <a:cubicBezTo>
                    <a:pt x="425" y="95"/>
                    <a:pt x="330" y="0"/>
                    <a:pt x="212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330"/>
                    <a:pt x="95" y="425"/>
                    <a:pt x="212" y="425"/>
                  </a:cubicBezTo>
                  <a:cubicBezTo>
                    <a:pt x="330" y="425"/>
                    <a:pt x="425" y="330"/>
                    <a:pt x="425" y="212"/>
                  </a:cubicBezTo>
                  <a:close/>
                  <a:moveTo>
                    <a:pt x="49" y="212"/>
                  </a:moveTo>
                  <a:cubicBezTo>
                    <a:pt x="49" y="122"/>
                    <a:pt x="122" y="49"/>
                    <a:pt x="212" y="49"/>
                  </a:cubicBezTo>
                  <a:cubicBezTo>
                    <a:pt x="303" y="49"/>
                    <a:pt x="376" y="122"/>
                    <a:pt x="376" y="212"/>
                  </a:cubicBezTo>
                  <a:cubicBezTo>
                    <a:pt x="376" y="302"/>
                    <a:pt x="303" y="376"/>
                    <a:pt x="212" y="376"/>
                  </a:cubicBezTo>
                  <a:cubicBezTo>
                    <a:pt x="122" y="376"/>
                    <a:pt x="49" y="302"/>
                    <a:pt x="49" y="212"/>
                  </a:cubicBezTo>
                  <a:close/>
                  <a:moveTo>
                    <a:pt x="49" y="212"/>
                  </a:moveTo>
                  <a:cubicBezTo>
                    <a:pt x="49" y="212"/>
                    <a:pt x="49" y="212"/>
                    <a:pt x="49" y="212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118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6769100" y="3781425"/>
              <a:ext cx="612775" cy="612775"/>
            </a:xfrm>
            <a:custGeom>
              <a:avLst/>
              <a:gdLst>
                <a:gd name="T0" fmla="*/ 223 w 386"/>
                <a:gd name="T1" fmla="*/ 386 h 386"/>
                <a:gd name="T2" fmla="*/ 386 w 386"/>
                <a:gd name="T3" fmla="*/ 223 h 386"/>
                <a:gd name="T4" fmla="*/ 333 w 386"/>
                <a:gd name="T5" fmla="*/ 102 h 386"/>
                <a:gd name="T6" fmla="*/ 376 w 386"/>
                <a:gd name="T7" fmla="*/ 212 h 386"/>
                <a:gd name="T8" fmla="*/ 213 w 386"/>
                <a:gd name="T9" fmla="*/ 376 h 386"/>
                <a:gd name="T10" fmla="*/ 102 w 386"/>
                <a:gd name="T11" fmla="*/ 333 h 386"/>
                <a:gd name="T12" fmla="*/ 223 w 386"/>
                <a:gd name="T13" fmla="*/ 386 h 386"/>
                <a:gd name="T14" fmla="*/ 10 w 386"/>
                <a:gd name="T15" fmla="*/ 223 h 386"/>
                <a:gd name="T16" fmla="*/ 223 w 386"/>
                <a:gd name="T17" fmla="*/ 10 h 386"/>
                <a:gd name="T18" fmla="*/ 368 w 386"/>
                <a:gd name="T19" fmla="*/ 67 h 386"/>
                <a:gd name="T20" fmla="*/ 213 w 386"/>
                <a:gd name="T21" fmla="*/ 0 h 386"/>
                <a:gd name="T22" fmla="*/ 0 w 386"/>
                <a:gd name="T23" fmla="*/ 212 h 386"/>
                <a:gd name="T24" fmla="*/ 68 w 386"/>
                <a:gd name="T25" fmla="*/ 368 h 386"/>
                <a:gd name="T26" fmla="*/ 10 w 386"/>
                <a:gd name="T27" fmla="*/ 223 h 386"/>
                <a:gd name="T28" fmla="*/ 10 w 386"/>
                <a:gd name="T29" fmla="*/ 223 h 386"/>
                <a:gd name="T30" fmla="*/ 10 w 386"/>
                <a:gd name="T31" fmla="*/ 22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6" h="386">
                  <a:moveTo>
                    <a:pt x="223" y="386"/>
                  </a:moveTo>
                  <a:cubicBezTo>
                    <a:pt x="313" y="386"/>
                    <a:pt x="386" y="313"/>
                    <a:pt x="386" y="223"/>
                  </a:cubicBezTo>
                  <a:cubicBezTo>
                    <a:pt x="386" y="175"/>
                    <a:pt x="366" y="132"/>
                    <a:pt x="333" y="102"/>
                  </a:cubicBezTo>
                  <a:cubicBezTo>
                    <a:pt x="360" y="131"/>
                    <a:pt x="376" y="170"/>
                    <a:pt x="376" y="212"/>
                  </a:cubicBezTo>
                  <a:cubicBezTo>
                    <a:pt x="376" y="303"/>
                    <a:pt x="303" y="376"/>
                    <a:pt x="213" y="376"/>
                  </a:cubicBezTo>
                  <a:cubicBezTo>
                    <a:pt x="170" y="376"/>
                    <a:pt x="132" y="359"/>
                    <a:pt x="102" y="333"/>
                  </a:cubicBezTo>
                  <a:cubicBezTo>
                    <a:pt x="132" y="365"/>
                    <a:pt x="175" y="386"/>
                    <a:pt x="223" y="386"/>
                  </a:cubicBezTo>
                  <a:close/>
                  <a:moveTo>
                    <a:pt x="10" y="223"/>
                  </a:moveTo>
                  <a:cubicBezTo>
                    <a:pt x="10" y="105"/>
                    <a:pt x="106" y="10"/>
                    <a:pt x="223" y="10"/>
                  </a:cubicBezTo>
                  <a:cubicBezTo>
                    <a:pt x="279" y="10"/>
                    <a:pt x="330" y="32"/>
                    <a:pt x="368" y="67"/>
                  </a:cubicBezTo>
                  <a:cubicBezTo>
                    <a:pt x="329" y="26"/>
                    <a:pt x="274" y="0"/>
                    <a:pt x="213" y="0"/>
                  </a:cubicBezTo>
                  <a:cubicBezTo>
                    <a:pt x="95" y="0"/>
                    <a:pt x="0" y="95"/>
                    <a:pt x="0" y="212"/>
                  </a:cubicBezTo>
                  <a:cubicBezTo>
                    <a:pt x="0" y="274"/>
                    <a:pt x="26" y="329"/>
                    <a:pt x="68" y="368"/>
                  </a:cubicBezTo>
                  <a:cubicBezTo>
                    <a:pt x="32" y="330"/>
                    <a:pt x="10" y="279"/>
                    <a:pt x="10" y="223"/>
                  </a:cubicBezTo>
                  <a:close/>
                  <a:moveTo>
                    <a:pt x="10" y="223"/>
                  </a:moveTo>
                  <a:cubicBezTo>
                    <a:pt x="10" y="223"/>
                    <a:pt x="10" y="223"/>
                    <a:pt x="10" y="223"/>
                  </a:cubicBezTo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119"/>
            <p:cNvSpPr/>
            <p:nvPr>
              <p:custDataLst>
                <p:tags r:id="rId74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178 w 377"/>
                <a:gd name="T1" fmla="*/ 34 h 328"/>
                <a:gd name="T2" fmla="*/ 155 w 377"/>
                <a:gd name="T3" fmla="*/ 11 h 328"/>
                <a:gd name="T4" fmla="*/ 130 w 377"/>
                <a:gd name="T5" fmla="*/ 0 h 328"/>
                <a:gd name="T6" fmla="*/ 34 w 377"/>
                <a:gd name="T7" fmla="*/ 0 h 328"/>
                <a:gd name="T8" fmla="*/ 0 w 377"/>
                <a:gd name="T9" fmla="*/ 35 h 328"/>
                <a:gd name="T10" fmla="*/ 0 w 377"/>
                <a:gd name="T11" fmla="*/ 293 h 328"/>
                <a:gd name="T12" fmla="*/ 34 w 377"/>
                <a:gd name="T13" fmla="*/ 328 h 328"/>
                <a:gd name="T14" fmla="*/ 342 w 377"/>
                <a:gd name="T15" fmla="*/ 328 h 328"/>
                <a:gd name="T16" fmla="*/ 377 w 377"/>
                <a:gd name="T17" fmla="*/ 293 h 328"/>
                <a:gd name="T18" fmla="*/ 377 w 377"/>
                <a:gd name="T19" fmla="*/ 80 h 328"/>
                <a:gd name="T20" fmla="*/ 342 w 377"/>
                <a:gd name="T21" fmla="*/ 45 h 328"/>
                <a:gd name="T22" fmla="*/ 203 w 377"/>
                <a:gd name="T23" fmla="*/ 45 h 328"/>
                <a:gd name="T24" fmla="*/ 178 w 377"/>
                <a:gd name="T25" fmla="*/ 3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328">
                  <a:moveTo>
                    <a:pt x="178" y="34"/>
                  </a:moveTo>
                  <a:cubicBezTo>
                    <a:pt x="155" y="11"/>
                    <a:pt x="155" y="11"/>
                    <a:pt x="155" y="11"/>
                  </a:cubicBezTo>
                  <a:cubicBezTo>
                    <a:pt x="149" y="4"/>
                    <a:pt x="140" y="0"/>
                    <a:pt x="13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ubicBezTo>
                    <a:pt x="377" y="80"/>
                    <a:pt x="377" y="80"/>
                    <a:pt x="377" y="80"/>
                  </a:cubicBezTo>
                  <a:cubicBezTo>
                    <a:pt x="377" y="60"/>
                    <a:pt x="361" y="45"/>
                    <a:pt x="342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193" y="45"/>
                    <a:pt x="184" y="41"/>
                    <a:pt x="178" y="3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Line 120"/>
            <p:cNvSpPr>
              <a:spLocks noChangeShapeType="1"/>
            </p:cNvSpPr>
            <p:nvPr>
              <p:custDataLst>
                <p:tags r:id="rId75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Line 121"/>
            <p:cNvSpPr>
              <a:spLocks noChangeShapeType="1"/>
            </p:cNvSpPr>
            <p:nvPr>
              <p:custDataLst>
                <p:tags r:id="rId76"/>
              </p:custDataLst>
            </p:nvPr>
          </p:nvSpPr>
          <p:spPr bwMode="auto">
            <a:xfrm>
              <a:off x="6402388" y="18494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122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38 w 377"/>
                <a:gd name="T1" fmla="*/ 0 h 328"/>
                <a:gd name="T2" fmla="*/ 34 w 377"/>
                <a:gd name="T3" fmla="*/ 0 h 328"/>
                <a:gd name="T4" fmla="*/ 0 w 377"/>
                <a:gd name="T5" fmla="*/ 35 h 328"/>
                <a:gd name="T6" fmla="*/ 0 w 377"/>
                <a:gd name="T7" fmla="*/ 42 h 328"/>
                <a:gd name="T8" fmla="*/ 38 w 377"/>
                <a:gd name="T9" fmla="*/ 0 h 328"/>
                <a:gd name="T10" fmla="*/ 377 w 377"/>
                <a:gd name="T11" fmla="*/ 80 h 328"/>
                <a:gd name="T12" fmla="*/ 347 w 377"/>
                <a:gd name="T13" fmla="*/ 45 h 328"/>
                <a:gd name="T14" fmla="*/ 377 w 377"/>
                <a:gd name="T15" fmla="*/ 114 h 328"/>
                <a:gd name="T16" fmla="*/ 377 w 377"/>
                <a:gd name="T17" fmla="*/ 80 h 328"/>
                <a:gd name="T18" fmla="*/ 377 w 377"/>
                <a:gd name="T19" fmla="*/ 293 h 328"/>
                <a:gd name="T20" fmla="*/ 377 w 377"/>
                <a:gd name="T21" fmla="*/ 208 h 328"/>
                <a:gd name="T22" fmla="*/ 300 w 377"/>
                <a:gd name="T23" fmla="*/ 328 h 328"/>
                <a:gd name="T24" fmla="*/ 342 w 377"/>
                <a:gd name="T25" fmla="*/ 328 h 328"/>
                <a:gd name="T26" fmla="*/ 377 w 377"/>
                <a:gd name="T27" fmla="*/ 293 h 328"/>
                <a:gd name="T28" fmla="*/ 0 w 377"/>
                <a:gd name="T29" fmla="*/ 281 h 328"/>
                <a:gd name="T30" fmla="*/ 0 w 377"/>
                <a:gd name="T31" fmla="*/ 293 h 328"/>
                <a:gd name="T32" fmla="*/ 34 w 377"/>
                <a:gd name="T33" fmla="*/ 328 h 328"/>
                <a:gd name="T34" fmla="*/ 45 w 377"/>
                <a:gd name="T35" fmla="*/ 328 h 328"/>
                <a:gd name="T36" fmla="*/ 0 w 377"/>
                <a:gd name="T37" fmla="*/ 281 h 328"/>
                <a:gd name="T38" fmla="*/ 0 w 377"/>
                <a:gd name="T39" fmla="*/ 281 h 328"/>
                <a:gd name="T40" fmla="*/ 0 w 377"/>
                <a:gd name="T41" fmla="*/ 28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1" y="26"/>
                    <a:pt x="23" y="12"/>
                    <a:pt x="38" y="0"/>
                  </a:cubicBezTo>
                  <a:close/>
                  <a:moveTo>
                    <a:pt x="377" y="80"/>
                  </a:moveTo>
                  <a:cubicBezTo>
                    <a:pt x="377" y="62"/>
                    <a:pt x="364" y="48"/>
                    <a:pt x="347" y="45"/>
                  </a:cubicBezTo>
                  <a:cubicBezTo>
                    <a:pt x="361" y="66"/>
                    <a:pt x="371" y="89"/>
                    <a:pt x="377" y="114"/>
                  </a:cubicBezTo>
                  <a:lnTo>
                    <a:pt x="377" y="80"/>
                  </a:lnTo>
                  <a:close/>
                  <a:moveTo>
                    <a:pt x="377" y="293"/>
                  </a:moveTo>
                  <a:cubicBezTo>
                    <a:pt x="377" y="208"/>
                    <a:pt x="377" y="208"/>
                    <a:pt x="377" y="208"/>
                  </a:cubicBezTo>
                  <a:cubicBezTo>
                    <a:pt x="366" y="257"/>
                    <a:pt x="338" y="299"/>
                    <a:pt x="300" y="328"/>
                  </a:cubicBezTo>
                  <a:cubicBezTo>
                    <a:pt x="342" y="328"/>
                    <a:pt x="342" y="328"/>
                    <a:pt x="342" y="328"/>
                  </a:cubicBezTo>
                  <a:cubicBezTo>
                    <a:pt x="361" y="328"/>
                    <a:pt x="377" y="312"/>
                    <a:pt x="377" y="293"/>
                  </a:cubicBezTo>
                  <a:close/>
                  <a:moveTo>
                    <a:pt x="0" y="281"/>
                  </a:moveTo>
                  <a:cubicBezTo>
                    <a:pt x="0" y="293"/>
                    <a:pt x="0" y="293"/>
                    <a:pt x="0" y="293"/>
                  </a:cubicBezTo>
                  <a:cubicBezTo>
                    <a:pt x="0" y="312"/>
                    <a:pt x="15" y="328"/>
                    <a:pt x="34" y="328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27" y="314"/>
                    <a:pt x="12" y="299"/>
                    <a:pt x="0" y="281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119813" y="1795463"/>
              <a:ext cx="598488" cy="520700"/>
            </a:xfrm>
            <a:custGeom>
              <a:avLst/>
              <a:gdLst>
                <a:gd name="T0" fmla="*/ 64 w 377"/>
                <a:gd name="T1" fmla="*/ 0 h 328"/>
                <a:gd name="T2" fmla="*/ 38 w 377"/>
                <a:gd name="T3" fmla="*/ 0 h 328"/>
                <a:gd name="T4" fmla="*/ 0 w 377"/>
                <a:gd name="T5" fmla="*/ 42 h 328"/>
                <a:gd name="T6" fmla="*/ 0 w 377"/>
                <a:gd name="T7" fmla="*/ 73 h 328"/>
                <a:gd name="T8" fmla="*/ 64 w 377"/>
                <a:gd name="T9" fmla="*/ 0 h 328"/>
                <a:gd name="T10" fmla="*/ 0 w 377"/>
                <a:gd name="T11" fmla="*/ 229 h 328"/>
                <a:gd name="T12" fmla="*/ 0 w 377"/>
                <a:gd name="T13" fmla="*/ 281 h 328"/>
                <a:gd name="T14" fmla="*/ 45 w 377"/>
                <a:gd name="T15" fmla="*/ 328 h 328"/>
                <a:gd name="T16" fmla="*/ 123 w 377"/>
                <a:gd name="T17" fmla="*/ 328 h 328"/>
                <a:gd name="T18" fmla="*/ 0 w 377"/>
                <a:gd name="T19" fmla="*/ 229 h 328"/>
                <a:gd name="T20" fmla="*/ 377 w 377"/>
                <a:gd name="T21" fmla="*/ 208 h 328"/>
                <a:gd name="T22" fmla="*/ 377 w 377"/>
                <a:gd name="T23" fmla="*/ 114 h 328"/>
                <a:gd name="T24" fmla="*/ 347 w 377"/>
                <a:gd name="T25" fmla="*/ 45 h 328"/>
                <a:gd name="T26" fmla="*/ 342 w 377"/>
                <a:gd name="T27" fmla="*/ 45 h 328"/>
                <a:gd name="T28" fmla="*/ 310 w 377"/>
                <a:gd name="T29" fmla="*/ 45 h 328"/>
                <a:gd name="T30" fmla="*/ 345 w 377"/>
                <a:gd name="T31" fmla="*/ 151 h 328"/>
                <a:gd name="T32" fmla="*/ 204 w 377"/>
                <a:gd name="T33" fmla="*/ 328 h 328"/>
                <a:gd name="T34" fmla="*/ 300 w 377"/>
                <a:gd name="T35" fmla="*/ 328 h 328"/>
                <a:gd name="T36" fmla="*/ 377 w 377"/>
                <a:gd name="T37" fmla="*/ 208 h 328"/>
                <a:gd name="T38" fmla="*/ 377 w 377"/>
                <a:gd name="T39" fmla="*/ 208 h 328"/>
                <a:gd name="T40" fmla="*/ 377 w 377"/>
                <a:gd name="T41" fmla="*/ 20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28">
                  <a:moveTo>
                    <a:pt x="6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23" y="12"/>
                    <a:pt x="11" y="26"/>
                    <a:pt x="0" y="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4" y="43"/>
                    <a:pt x="36" y="18"/>
                    <a:pt x="64" y="0"/>
                  </a:cubicBezTo>
                  <a:close/>
                  <a:moveTo>
                    <a:pt x="0" y="2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12" y="299"/>
                    <a:pt x="27" y="314"/>
                    <a:pt x="45" y="328"/>
                  </a:cubicBezTo>
                  <a:cubicBezTo>
                    <a:pt x="123" y="328"/>
                    <a:pt x="123" y="328"/>
                    <a:pt x="123" y="328"/>
                  </a:cubicBezTo>
                  <a:cubicBezTo>
                    <a:pt x="68" y="315"/>
                    <a:pt x="23" y="278"/>
                    <a:pt x="0" y="229"/>
                  </a:cubicBezTo>
                  <a:close/>
                  <a:moveTo>
                    <a:pt x="377" y="208"/>
                  </a:moveTo>
                  <a:cubicBezTo>
                    <a:pt x="377" y="114"/>
                    <a:pt x="377" y="114"/>
                    <a:pt x="377" y="114"/>
                  </a:cubicBezTo>
                  <a:cubicBezTo>
                    <a:pt x="371" y="89"/>
                    <a:pt x="361" y="66"/>
                    <a:pt x="347" y="45"/>
                  </a:cubicBezTo>
                  <a:cubicBezTo>
                    <a:pt x="346" y="45"/>
                    <a:pt x="344" y="45"/>
                    <a:pt x="342" y="45"/>
                  </a:cubicBezTo>
                  <a:cubicBezTo>
                    <a:pt x="310" y="45"/>
                    <a:pt x="310" y="45"/>
                    <a:pt x="310" y="45"/>
                  </a:cubicBezTo>
                  <a:cubicBezTo>
                    <a:pt x="332" y="75"/>
                    <a:pt x="345" y="112"/>
                    <a:pt x="345" y="151"/>
                  </a:cubicBezTo>
                  <a:cubicBezTo>
                    <a:pt x="345" y="237"/>
                    <a:pt x="285" y="309"/>
                    <a:pt x="204" y="328"/>
                  </a:cubicBezTo>
                  <a:cubicBezTo>
                    <a:pt x="300" y="328"/>
                    <a:pt x="300" y="328"/>
                    <a:pt x="300" y="328"/>
                  </a:cubicBezTo>
                  <a:cubicBezTo>
                    <a:pt x="338" y="299"/>
                    <a:pt x="366" y="257"/>
                    <a:pt x="377" y="208"/>
                  </a:cubicBezTo>
                  <a:close/>
                  <a:moveTo>
                    <a:pt x="377" y="208"/>
                  </a:moveTo>
                  <a:cubicBezTo>
                    <a:pt x="377" y="208"/>
                    <a:pt x="377" y="208"/>
                    <a:pt x="377" y="208"/>
                  </a:cubicBezTo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124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6119813" y="1795463"/>
              <a:ext cx="547688" cy="520700"/>
            </a:xfrm>
            <a:custGeom>
              <a:avLst/>
              <a:gdLst>
                <a:gd name="T0" fmla="*/ 345 w 345"/>
                <a:gd name="T1" fmla="*/ 151 h 328"/>
                <a:gd name="T2" fmla="*/ 310 w 345"/>
                <a:gd name="T3" fmla="*/ 45 h 328"/>
                <a:gd name="T4" fmla="*/ 272 w 345"/>
                <a:gd name="T5" fmla="*/ 45 h 328"/>
                <a:gd name="T6" fmla="*/ 307 w 345"/>
                <a:gd name="T7" fmla="*/ 141 h 328"/>
                <a:gd name="T8" fmla="*/ 154 w 345"/>
                <a:gd name="T9" fmla="*/ 294 h 328"/>
                <a:gd name="T10" fmla="*/ 2 w 345"/>
                <a:gd name="T11" fmla="*/ 141 h 328"/>
                <a:gd name="T12" fmla="*/ 98 w 345"/>
                <a:gd name="T13" fmla="*/ 0 h 328"/>
                <a:gd name="T14" fmla="*/ 64 w 345"/>
                <a:gd name="T15" fmla="*/ 0 h 328"/>
                <a:gd name="T16" fmla="*/ 0 w 345"/>
                <a:gd name="T17" fmla="*/ 73 h 328"/>
                <a:gd name="T18" fmla="*/ 0 w 345"/>
                <a:gd name="T19" fmla="*/ 229 h 328"/>
                <a:gd name="T20" fmla="*/ 123 w 345"/>
                <a:gd name="T21" fmla="*/ 328 h 328"/>
                <a:gd name="T22" fmla="*/ 204 w 345"/>
                <a:gd name="T23" fmla="*/ 328 h 328"/>
                <a:gd name="T24" fmla="*/ 345 w 345"/>
                <a:gd name="T25" fmla="*/ 151 h 328"/>
                <a:gd name="T26" fmla="*/ 345 w 345"/>
                <a:gd name="T27" fmla="*/ 151 h 328"/>
                <a:gd name="T28" fmla="*/ 345 w 345"/>
                <a:gd name="T29" fmla="*/ 15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5" h="328">
                  <a:moveTo>
                    <a:pt x="345" y="151"/>
                  </a:moveTo>
                  <a:cubicBezTo>
                    <a:pt x="345" y="112"/>
                    <a:pt x="332" y="75"/>
                    <a:pt x="310" y="45"/>
                  </a:cubicBezTo>
                  <a:cubicBezTo>
                    <a:pt x="272" y="45"/>
                    <a:pt x="272" y="45"/>
                    <a:pt x="272" y="45"/>
                  </a:cubicBezTo>
                  <a:cubicBezTo>
                    <a:pt x="294" y="71"/>
                    <a:pt x="307" y="105"/>
                    <a:pt x="307" y="141"/>
                  </a:cubicBezTo>
                  <a:cubicBezTo>
                    <a:pt x="307" y="226"/>
                    <a:pt x="239" y="294"/>
                    <a:pt x="154" y="294"/>
                  </a:cubicBezTo>
                  <a:cubicBezTo>
                    <a:pt x="70" y="294"/>
                    <a:pt x="2" y="226"/>
                    <a:pt x="2" y="141"/>
                  </a:cubicBezTo>
                  <a:cubicBezTo>
                    <a:pt x="2" y="77"/>
                    <a:pt x="42" y="22"/>
                    <a:pt x="9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6" y="18"/>
                    <a:pt x="14" y="43"/>
                    <a:pt x="0" y="73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3" y="278"/>
                    <a:pt x="68" y="315"/>
                    <a:pt x="123" y="328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285" y="309"/>
                    <a:pt x="345" y="237"/>
                    <a:pt x="345" y="151"/>
                  </a:cubicBezTo>
                  <a:close/>
                  <a:moveTo>
                    <a:pt x="345" y="151"/>
                  </a:moveTo>
                  <a:cubicBezTo>
                    <a:pt x="345" y="151"/>
                    <a:pt x="345" y="151"/>
                    <a:pt x="345" y="15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125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6122988" y="1795463"/>
              <a:ext cx="484188" cy="466725"/>
            </a:xfrm>
            <a:custGeom>
              <a:avLst/>
              <a:gdLst>
                <a:gd name="T0" fmla="*/ 0 w 305"/>
                <a:gd name="T1" fmla="*/ 141 h 294"/>
                <a:gd name="T2" fmla="*/ 152 w 305"/>
                <a:gd name="T3" fmla="*/ 294 h 294"/>
                <a:gd name="T4" fmla="*/ 305 w 305"/>
                <a:gd name="T5" fmla="*/ 141 h 294"/>
                <a:gd name="T6" fmla="*/ 270 w 305"/>
                <a:gd name="T7" fmla="*/ 45 h 294"/>
                <a:gd name="T8" fmla="*/ 232 w 305"/>
                <a:gd name="T9" fmla="*/ 45 h 294"/>
                <a:gd name="T10" fmla="*/ 267 w 305"/>
                <a:gd name="T11" fmla="*/ 132 h 294"/>
                <a:gd name="T12" fmla="*/ 144 w 305"/>
                <a:gd name="T13" fmla="*/ 255 h 294"/>
                <a:gd name="T14" fmla="*/ 20 w 305"/>
                <a:gd name="T15" fmla="*/ 132 h 294"/>
                <a:gd name="T16" fmla="*/ 144 w 305"/>
                <a:gd name="T17" fmla="*/ 8 h 294"/>
                <a:gd name="T18" fmla="*/ 151 w 305"/>
                <a:gd name="T19" fmla="*/ 8 h 294"/>
                <a:gd name="T20" fmla="*/ 128 w 305"/>
                <a:gd name="T21" fmla="*/ 0 h 294"/>
                <a:gd name="T22" fmla="*/ 96 w 305"/>
                <a:gd name="T23" fmla="*/ 0 h 294"/>
                <a:gd name="T24" fmla="*/ 0 w 305"/>
                <a:gd name="T25" fmla="*/ 141 h 294"/>
                <a:gd name="T26" fmla="*/ 0 w 305"/>
                <a:gd name="T27" fmla="*/ 141 h 294"/>
                <a:gd name="T28" fmla="*/ 0 w 305"/>
                <a:gd name="T29" fmla="*/ 14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294">
                  <a:moveTo>
                    <a:pt x="0" y="141"/>
                  </a:moveTo>
                  <a:cubicBezTo>
                    <a:pt x="0" y="226"/>
                    <a:pt x="68" y="294"/>
                    <a:pt x="152" y="294"/>
                  </a:cubicBezTo>
                  <a:cubicBezTo>
                    <a:pt x="237" y="294"/>
                    <a:pt x="305" y="226"/>
                    <a:pt x="305" y="141"/>
                  </a:cubicBezTo>
                  <a:cubicBezTo>
                    <a:pt x="305" y="105"/>
                    <a:pt x="292" y="71"/>
                    <a:pt x="270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54" y="67"/>
                    <a:pt x="267" y="98"/>
                    <a:pt x="267" y="132"/>
                  </a:cubicBezTo>
                  <a:cubicBezTo>
                    <a:pt x="267" y="200"/>
                    <a:pt x="212" y="255"/>
                    <a:pt x="144" y="255"/>
                  </a:cubicBezTo>
                  <a:cubicBezTo>
                    <a:pt x="75" y="255"/>
                    <a:pt x="20" y="200"/>
                    <a:pt x="20" y="132"/>
                  </a:cubicBezTo>
                  <a:cubicBezTo>
                    <a:pt x="20" y="63"/>
                    <a:pt x="75" y="8"/>
                    <a:pt x="144" y="8"/>
                  </a:cubicBezTo>
                  <a:cubicBezTo>
                    <a:pt x="146" y="8"/>
                    <a:pt x="148" y="8"/>
                    <a:pt x="151" y="8"/>
                  </a:cubicBezTo>
                  <a:cubicBezTo>
                    <a:pt x="145" y="3"/>
                    <a:pt x="137" y="0"/>
                    <a:pt x="12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0" y="22"/>
                    <a:pt x="0" y="77"/>
                    <a:pt x="0" y="141"/>
                  </a:cubicBezTo>
                  <a:close/>
                  <a:moveTo>
                    <a:pt x="0" y="141"/>
                  </a:moveTo>
                  <a:cubicBezTo>
                    <a:pt x="0" y="141"/>
                    <a:pt x="0" y="141"/>
                    <a:pt x="0" y="141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126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6154738" y="1808163"/>
              <a:ext cx="392113" cy="392112"/>
            </a:xfrm>
            <a:custGeom>
              <a:avLst/>
              <a:gdLst>
                <a:gd name="T0" fmla="*/ 0 w 247"/>
                <a:gd name="T1" fmla="*/ 124 h 247"/>
                <a:gd name="T2" fmla="*/ 124 w 247"/>
                <a:gd name="T3" fmla="*/ 247 h 247"/>
                <a:gd name="T4" fmla="*/ 247 w 247"/>
                <a:gd name="T5" fmla="*/ 124 h 247"/>
                <a:gd name="T6" fmla="*/ 212 w 247"/>
                <a:gd name="T7" fmla="*/ 37 h 247"/>
                <a:gd name="T8" fmla="*/ 181 w 247"/>
                <a:gd name="T9" fmla="*/ 37 h 247"/>
                <a:gd name="T10" fmla="*/ 156 w 247"/>
                <a:gd name="T11" fmla="*/ 26 h 247"/>
                <a:gd name="T12" fmla="*/ 133 w 247"/>
                <a:gd name="T13" fmla="*/ 3 h 247"/>
                <a:gd name="T14" fmla="*/ 131 w 247"/>
                <a:gd name="T15" fmla="*/ 0 h 247"/>
                <a:gd name="T16" fmla="*/ 124 w 247"/>
                <a:gd name="T17" fmla="*/ 0 h 247"/>
                <a:gd name="T18" fmla="*/ 0 w 247"/>
                <a:gd name="T19" fmla="*/ 124 h 247"/>
                <a:gd name="T20" fmla="*/ 209 w 247"/>
                <a:gd name="T21" fmla="*/ 114 h 247"/>
                <a:gd name="T22" fmla="*/ 115 w 247"/>
                <a:gd name="T23" fmla="*/ 209 h 247"/>
                <a:gd name="T24" fmla="*/ 20 w 247"/>
                <a:gd name="T25" fmla="*/ 114 h 247"/>
                <a:gd name="T26" fmla="*/ 115 w 247"/>
                <a:gd name="T27" fmla="*/ 19 h 247"/>
                <a:gd name="T28" fmla="*/ 209 w 247"/>
                <a:gd name="T29" fmla="*/ 114 h 247"/>
                <a:gd name="T30" fmla="*/ 209 w 247"/>
                <a:gd name="T31" fmla="*/ 114 h 247"/>
                <a:gd name="T32" fmla="*/ 209 w 247"/>
                <a:gd name="T33" fmla="*/ 11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247">
                  <a:moveTo>
                    <a:pt x="0" y="124"/>
                  </a:moveTo>
                  <a:cubicBezTo>
                    <a:pt x="0" y="192"/>
                    <a:pt x="55" y="247"/>
                    <a:pt x="124" y="247"/>
                  </a:cubicBezTo>
                  <a:cubicBezTo>
                    <a:pt x="192" y="247"/>
                    <a:pt x="247" y="192"/>
                    <a:pt x="247" y="124"/>
                  </a:cubicBezTo>
                  <a:cubicBezTo>
                    <a:pt x="247" y="90"/>
                    <a:pt x="234" y="59"/>
                    <a:pt x="212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1" y="37"/>
                    <a:pt x="162" y="33"/>
                    <a:pt x="156" y="26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3" y="2"/>
                    <a:pt x="132" y="1"/>
                    <a:pt x="131" y="0"/>
                  </a:cubicBezTo>
                  <a:cubicBezTo>
                    <a:pt x="128" y="0"/>
                    <a:pt x="126" y="0"/>
                    <a:pt x="124" y="0"/>
                  </a:cubicBezTo>
                  <a:cubicBezTo>
                    <a:pt x="55" y="0"/>
                    <a:pt x="0" y="55"/>
                    <a:pt x="0" y="124"/>
                  </a:cubicBezTo>
                  <a:close/>
                  <a:moveTo>
                    <a:pt x="209" y="114"/>
                  </a:moveTo>
                  <a:cubicBezTo>
                    <a:pt x="209" y="166"/>
                    <a:pt x="167" y="209"/>
                    <a:pt x="115" y="209"/>
                  </a:cubicBezTo>
                  <a:cubicBezTo>
                    <a:pt x="62" y="209"/>
                    <a:pt x="20" y="166"/>
                    <a:pt x="20" y="114"/>
                  </a:cubicBezTo>
                  <a:cubicBezTo>
                    <a:pt x="20" y="61"/>
                    <a:pt x="62" y="19"/>
                    <a:pt x="115" y="19"/>
                  </a:cubicBezTo>
                  <a:cubicBezTo>
                    <a:pt x="167" y="19"/>
                    <a:pt x="209" y="61"/>
                    <a:pt x="209" y="114"/>
                  </a:cubicBezTo>
                  <a:close/>
                  <a:moveTo>
                    <a:pt x="209" y="114"/>
                  </a:moveTo>
                  <a:cubicBezTo>
                    <a:pt x="209" y="114"/>
                    <a:pt x="209" y="114"/>
                    <a:pt x="209" y="114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6186488" y="1838325"/>
              <a:ext cx="300038" cy="301625"/>
            </a:xfrm>
            <a:custGeom>
              <a:avLst/>
              <a:gdLst>
                <a:gd name="T0" fmla="*/ 0 w 189"/>
                <a:gd name="T1" fmla="*/ 95 h 190"/>
                <a:gd name="T2" fmla="*/ 95 w 189"/>
                <a:gd name="T3" fmla="*/ 190 h 190"/>
                <a:gd name="T4" fmla="*/ 189 w 189"/>
                <a:gd name="T5" fmla="*/ 95 h 190"/>
                <a:gd name="T6" fmla="*/ 95 w 189"/>
                <a:gd name="T7" fmla="*/ 0 h 190"/>
                <a:gd name="T8" fmla="*/ 0 w 189"/>
                <a:gd name="T9" fmla="*/ 95 h 190"/>
                <a:gd name="T10" fmla="*/ 152 w 189"/>
                <a:gd name="T11" fmla="*/ 85 h 190"/>
                <a:gd name="T12" fmla="*/ 86 w 189"/>
                <a:gd name="T13" fmla="*/ 151 h 190"/>
                <a:gd name="T14" fmla="*/ 20 w 189"/>
                <a:gd name="T15" fmla="*/ 85 h 190"/>
                <a:gd name="T16" fmla="*/ 86 w 189"/>
                <a:gd name="T17" fmla="*/ 19 h 190"/>
                <a:gd name="T18" fmla="*/ 152 w 189"/>
                <a:gd name="T19" fmla="*/ 85 h 190"/>
                <a:gd name="T20" fmla="*/ 152 w 189"/>
                <a:gd name="T21" fmla="*/ 85 h 190"/>
                <a:gd name="T22" fmla="*/ 152 w 189"/>
                <a:gd name="T23" fmla="*/ 8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90">
                  <a:moveTo>
                    <a:pt x="0" y="95"/>
                  </a:moveTo>
                  <a:cubicBezTo>
                    <a:pt x="0" y="147"/>
                    <a:pt x="42" y="190"/>
                    <a:pt x="95" y="190"/>
                  </a:cubicBezTo>
                  <a:cubicBezTo>
                    <a:pt x="147" y="190"/>
                    <a:pt x="189" y="147"/>
                    <a:pt x="189" y="95"/>
                  </a:cubicBezTo>
                  <a:cubicBezTo>
                    <a:pt x="189" y="42"/>
                    <a:pt x="147" y="0"/>
                    <a:pt x="95" y="0"/>
                  </a:cubicBezTo>
                  <a:cubicBezTo>
                    <a:pt x="42" y="0"/>
                    <a:pt x="0" y="42"/>
                    <a:pt x="0" y="95"/>
                  </a:cubicBezTo>
                  <a:close/>
                  <a:moveTo>
                    <a:pt x="152" y="85"/>
                  </a:moveTo>
                  <a:cubicBezTo>
                    <a:pt x="152" y="121"/>
                    <a:pt x="122" y="151"/>
                    <a:pt x="86" y="151"/>
                  </a:cubicBezTo>
                  <a:cubicBezTo>
                    <a:pt x="49" y="151"/>
                    <a:pt x="20" y="121"/>
                    <a:pt x="20" y="85"/>
                  </a:cubicBezTo>
                  <a:cubicBezTo>
                    <a:pt x="20" y="48"/>
                    <a:pt x="49" y="19"/>
                    <a:pt x="86" y="19"/>
                  </a:cubicBezTo>
                  <a:cubicBezTo>
                    <a:pt x="122" y="19"/>
                    <a:pt x="152" y="48"/>
                    <a:pt x="152" y="85"/>
                  </a:cubicBezTo>
                  <a:close/>
                  <a:moveTo>
                    <a:pt x="152" y="85"/>
                  </a:moveTo>
                  <a:cubicBezTo>
                    <a:pt x="152" y="85"/>
                    <a:pt x="152" y="85"/>
                    <a:pt x="152" y="85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6211888" y="1825625"/>
              <a:ext cx="120650" cy="26987"/>
            </a:xfrm>
            <a:custGeom>
              <a:avLst/>
              <a:gdLst>
                <a:gd name="T0" fmla="*/ 67 w 76"/>
                <a:gd name="T1" fmla="*/ 17 h 17"/>
                <a:gd name="T2" fmla="*/ 9 w 76"/>
                <a:gd name="T3" fmla="*/ 17 h 17"/>
                <a:gd name="T4" fmla="*/ 0 w 76"/>
                <a:gd name="T5" fmla="*/ 9 h 17"/>
                <a:gd name="T6" fmla="*/ 9 w 76"/>
                <a:gd name="T7" fmla="*/ 0 h 17"/>
                <a:gd name="T8" fmla="*/ 67 w 76"/>
                <a:gd name="T9" fmla="*/ 0 h 17"/>
                <a:gd name="T10" fmla="*/ 76 w 76"/>
                <a:gd name="T11" fmla="*/ 9 h 17"/>
                <a:gd name="T12" fmla="*/ 67 w 76"/>
                <a:gd name="T13" fmla="*/ 17 h 17"/>
                <a:gd name="T14" fmla="*/ 67 w 76"/>
                <a:gd name="T15" fmla="*/ 17 h 17"/>
                <a:gd name="T16" fmla="*/ 67 w 7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7">
                  <a:moveTo>
                    <a:pt x="67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6" y="4"/>
                    <a:pt x="76" y="9"/>
                  </a:cubicBezTo>
                  <a:cubicBezTo>
                    <a:pt x="76" y="13"/>
                    <a:pt x="72" y="17"/>
                    <a:pt x="67" y="17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129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6159500" y="1825625"/>
              <a:ext cx="34925" cy="26987"/>
            </a:xfrm>
            <a:custGeom>
              <a:avLst/>
              <a:gdLst>
                <a:gd name="T0" fmla="*/ 14 w 22"/>
                <a:gd name="T1" fmla="*/ 17 h 17"/>
                <a:gd name="T2" fmla="*/ 9 w 22"/>
                <a:gd name="T3" fmla="*/ 17 h 17"/>
                <a:gd name="T4" fmla="*/ 0 w 22"/>
                <a:gd name="T5" fmla="*/ 9 h 17"/>
                <a:gd name="T6" fmla="*/ 9 w 22"/>
                <a:gd name="T7" fmla="*/ 0 h 17"/>
                <a:gd name="T8" fmla="*/ 14 w 22"/>
                <a:gd name="T9" fmla="*/ 0 h 17"/>
                <a:gd name="T10" fmla="*/ 22 w 22"/>
                <a:gd name="T11" fmla="*/ 9 h 17"/>
                <a:gd name="T12" fmla="*/ 14 w 22"/>
                <a:gd name="T13" fmla="*/ 17 h 17"/>
                <a:gd name="T14" fmla="*/ 14 w 22"/>
                <a:gd name="T15" fmla="*/ 17 h 17"/>
                <a:gd name="T16" fmla="*/ 14 w 22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4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22" y="4"/>
                    <a:pt x="22" y="9"/>
                  </a:cubicBezTo>
                  <a:cubicBezTo>
                    <a:pt x="22" y="13"/>
                    <a:pt x="18" y="17"/>
                    <a:pt x="14" y="17"/>
                  </a:cubicBezTo>
                  <a:close/>
                  <a:moveTo>
                    <a:pt x="14" y="17"/>
                  </a:moveTo>
                  <a:cubicBezTo>
                    <a:pt x="14" y="17"/>
                    <a:pt x="14" y="17"/>
                    <a:pt x="14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9105900" y="1592263"/>
              <a:ext cx="666750" cy="666750"/>
            </a:xfrm>
            <a:custGeom>
              <a:avLst/>
              <a:gdLst>
                <a:gd name="T0" fmla="*/ 123 w 420"/>
                <a:gd name="T1" fmla="*/ 0 h 420"/>
                <a:gd name="T2" fmla="*/ 1 w 420"/>
                <a:gd name="T3" fmla="*/ 122 h 420"/>
                <a:gd name="T4" fmla="*/ 0 w 420"/>
                <a:gd name="T5" fmla="*/ 124 h 420"/>
                <a:gd name="T6" fmla="*/ 296 w 420"/>
                <a:gd name="T7" fmla="*/ 420 h 420"/>
                <a:gd name="T8" fmla="*/ 298 w 420"/>
                <a:gd name="T9" fmla="*/ 419 h 420"/>
                <a:gd name="T10" fmla="*/ 420 w 420"/>
                <a:gd name="T11" fmla="*/ 297 h 420"/>
                <a:gd name="T12" fmla="*/ 123 w 420"/>
                <a:gd name="T13" fmla="*/ 0 h 420"/>
                <a:gd name="T14" fmla="*/ 123 w 420"/>
                <a:gd name="T15" fmla="*/ 0 h 420"/>
                <a:gd name="T16" fmla="*/ 123 w 420"/>
                <a:gd name="T17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123" y="0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3"/>
                    <a:pt x="0" y="124"/>
                    <a:pt x="0" y="124"/>
                  </a:cubicBezTo>
                  <a:cubicBezTo>
                    <a:pt x="296" y="420"/>
                    <a:pt x="296" y="420"/>
                    <a:pt x="296" y="420"/>
                  </a:cubicBezTo>
                  <a:cubicBezTo>
                    <a:pt x="296" y="420"/>
                    <a:pt x="297" y="419"/>
                    <a:pt x="298" y="419"/>
                  </a:cubicBezTo>
                  <a:cubicBezTo>
                    <a:pt x="420" y="297"/>
                    <a:pt x="420" y="297"/>
                    <a:pt x="420" y="297"/>
                  </a:cubicBezTo>
                  <a:lnTo>
                    <a:pt x="123" y="0"/>
                  </a:lnTo>
                  <a:close/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E47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9075738" y="1498600"/>
              <a:ext cx="785813" cy="790575"/>
            </a:xfrm>
            <a:custGeom>
              <a:avLst/>
              <a:gdLst>
                <a:gd name="T0" fmla="*/ 470 w 495"/>
                <a:gd name="T1" fmla="*/ 348 h 498"/>
                <a:gd name="T2" fmla="*/ 477 w 495"/>
                <a:gd name="T3" fmla="*/ 341 h 498"/>
                <a:gd name="T4" fmla="*/ 488 w 495"/>
                <a:gd name="T5" fmla="*/ 317 h 498"/>
                <a:gd name="T6" fmla="*/ 488 w 495"/>
                <a:gd name="T7" fmla="*/ 317 h 498"/>
                <a:gd name="T8" fmla="*/ 480 w 495"/>
                <a:gd name="T9" fmla="*/ 281 h 498"/>
                <a:gd name="T10" fmla="*/ 485 w 495"/>
                <a:gd name="T11" fmla="*/ 277 h 498"/>
                <a:gd name="T12" fmla="*/ 485 w 495"/>
                <a:gd name="T13" fmla="*/ 241 h 498"/>
                <a:gd name="T14" fmla="*/ 469 w 495"/>
                <a:gd name="T15" fmla="*/ 225 h 498"/>
                <a:gd name="T16" fmla="*/ 435 w 495"/>
                <a:gd name="T17" fmla="*/ 69 h 498"/>
                <a:gd name="T18" fmla="*/ 434 w 495"/>
                <a:gd name="T19" fmla="*/ 64 h 498"/>
                <a:gd name="T20" fmla="*/ 429 w 495"/>
                <a:gd name="T21" fmla="*/ 63 h 498"/>
                <a:gd name="T22" fmla="*/ 314 w 495"/>
                <a:gd name="T23" fmla="*/ 37 h 498"/>
                <a:gd name="T24" fmla="*/ 271 w 495"/>
                <a:gd name="T25" fmla="*/ 28 h 498"/>
                <a:gd name="T26" fmla="*/ 253 w 495"/>
                <a:gd name="T27" fmla="*/ 9 h 498"/>
                <a:gd name="T28" fmla="*/ 218 w 495"/>
                <a:gd name="T29" fmla="*/ 9 h 498"/>
                <a:gd name="T30" fmla="*/ 212 w 495"/>
                <a:gd name="T31" fmla="*/ 16 h 498"/>
                <a:gd name="T32" fmla="*/ 185 w 495"/>
                <a:gd name="T33" fmla="*/ 11 h 498"/>
                <a:gd name="T34" fmla="*/ 148 w 495"/>
                <a:gd name="T35" fmla="*/ 30 h 498"/>
                <a:gd name="T36" fmla="*/ 8 w 495"/>
                <a:gd name="T37" fmla="*/ 170 h 498"/>
                <a:gd name="T38" fmla="*/ 6 w 495"/>
                <a:gd name="T39" fmla="*/ 194 h 498"/>
                <a:gd name="T40" fmla="*/ 304 w 495"/>
                <a:gd name="T41" fmla="*/ 492 h 498"/>
                <a:gd name="T42" fmla="*/ 328 w 495"/>
                <a:gd name="T43" fmla="*/ 490 h 498"/>
                <a:gd name="T44" fmla="*/ 470 w 495"/>
                <a:gd name="T45" fmla="*/ 348 h 498"/>
                <a:gd name="T46" fmla="*/ 315 w 495"/>
                <a:gd name="T47" fmla="*/ 479 h 498"/>
                <a:gd name="T48" fmla="*/ 19 w 495"/>
                <a:gd name="T49" fmla="*/ 183 h 498"/>
                <a:gd name="T50" fmla="*/ 20 w 495"/>
                <a:gd name="T51" fmla="*/ 181 h 498"/>
                <a:gd name="T52" fmla="*/ 142 w 495"/>
                <a:gd name="T53" fmla="*/ 59 h 498"/>
                <a:gd name="T54" fmla="*/ 439 w 495"/>
                <a:gd name="T55" fmla="*/ 356 h 498"/>
                <a:gd name="T56" fmla="*/ 317 w 495"/>
                <a:gd name="T57" fmla="*/ 478 h 498"/>
                <a:gd name="T58" fmla="*/ 315 w 495"/>
                <a:gd name="T59" fmla="*/ 479 h 498"/>
                <a:gd name="T60" fmla="*/ 197 w 495"/>
                <a:gd name="T61" fmla="*/ 30 h 498"/>
                <a:gd name="T62" fmla="*/ 167 w 495"/>
                <a:gd name="T63" fmla="*/ 61 h 498"/>
                <a:gd name="T64" fmla="*/ 154 w 495"/>
                <a:gd name="T65" fmla="*/ 48 h 498"/>
                <a:gd name="T66" fmla="*/ 159 w 495"/>
                <a:gd name="T67" fmla="*/ 42 h 498"/>
                <a:gd name="T68" fmla="*/ 160 w 495"/>
                <a:gd name="T69" fmla="*/ 42 h 498"/>
                <a:gd name="T70" fmla="*/ 185 w 495"/>
                <a:gd name="T71" fmla="*/ 28 h 498"/>
                <a:gd name="T72" fmla="*/ 197 w 495"/>
                <a:gd name="T73" fmla="*/ 30 h 498"/>
                <a:gd name="T74" fmla="*/ 241 w 495"/>
                <a:gd name="T75" fmla="*/ 21 h 498"/>
                <a:gd name="T76" fmla="*/ 473 w 495"/>
                <a:gd name="T77" fmla="*/ 253 h 498"/>
                <a:gd name="T78" fmla="*/ 473 w 495"/>
                <a:gd name="T79" fmla="*/ 264 h 498"/>
                <a:gd name="T80" fmla="*/ 419 w 495"/>
                <a:gd name="T81" fmla="*/ 318 h 498"/>
                <a:gd name="T82" fmla="*/ 399 w 495"/>
                <a:gd name="T83" fmla="*/ 298 h 498"/>
                <a:gd name="T84" fmla="*/ 399 w 495"/>
                <a:gd name="T85" fmla="*/ 281 h 498"/>
                <a:gd name="T86" fmla="*/ 221 w 495"/>
                <a:gd name="T87" fmla="*/ 104 h 498"/>
                <a:gd name="T88" fmla="*/ 205 w 495"/>
                <a:gd name="T89" fmla="*/ 103 h 498"/>
                <a:gd name="T90" fmla="*/ 176 w 495"/>
                <a:gd name="T91" fmla="*/ 75 h 498"/>
                <a:gd name="T92" fmla="*/ 230 w 495"/>
                <a:gd name="T93" fmla="*/ 21 h 498"/>
                <a:gd name="T94" fmla="*/ 241 w 495"/>
                <a:gd name="T95" fmla="*/ 21 h 498"/>
                <a:gd name="T96" fmla="*/ 420 w 495"/>
                <a:gd name="T97" fmla="*/ 78 h 498"/>
                <a:gd name="T98" fmla="*/ 447 w 495"/>
                <a:gd name="T99" fmla="*/ 203 h 498"/>
                <a:gd name="T100" fmla="*/ 293 w 495"/>
                <a:gd name="T101" fmla="*/ 50 h 498"/>
                <a:gd name="T102" fmla="*/ 311 w 495"/>
                <a:gd name="T103" fmla="*/ 54 h 498"/>
                <a:gd name="T104" fmla="*/ 420 w 495"/>
                <a:gd name="T105" fmla="*/ 78 h 498"/>
                <a:gd name="T106" fmla="*/ 466 w 495"/>
                <a:gd name="T107" fmla="*/ 328 h 498"/>
                <a:gd name="T108" fmla="*/ 465 w 495"/>
                <a:gd name="T109" fmla="*/ 328 h 498"/>
                <a:gd name="T110" fmla="*/ 450 w 495"/>
                <a:gd name="T111" fmla="*/ 344 h 498"/>
                <a:gd name="T112" fmla="*/ 434 w 495"/>
                <a:gd name="T113" fmla="*/ 328 h 498"/>
                <a:gd name="T114" fmla="*/ 466 w 495"/>
                <a:gd name="T115" fmla="*/ 295 h 498"/>
                <a:gd name="T116" fmla="*/ 471 w 495"/>
                <a:gd name="T117" fmla="*/ 319 h 498"/>
                <a:gd name="T118" fmla="*/ 466 w 495"/>
                <a:gd name="T119" fmla="*/ 328 h 498"/>
                <a:gd name="T120" fmla="*/ 466 w 495"/>
                <a:gd name="T121" fmla="*/ 328 h 498"/>
                <a:gd name="T122" fmla="*/ 466 w 495"/>
                <a:gd name="T123" fmla="*/ 32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5" h="498">
                  <a:moveTo>
                    <a:pt x="470" y="348"/>
                  </a:moveTo>
                  <a:cubicBezTo>
                    <a:pt x="477" y="341"/>
                    <a:pt x="477" y="341"/>
                    <a:pt x="477" y="341"/>
                  </a:cubicBezTo>
                  <a:cubicBezTo>
                    <a:pt x="479" y="339"/>
                    <a:pt x="489" y="329"/>
                    <a:pt x="488" y="317"/>
                  </a:cubicBezTo>
                  <a:cubicBezTo>
                    <a:pt x="488" y="317"/>
                    <a:pt x="488" y="317"/>
                    <a:pt x="488" y="317"/>
                  </a:cubicBezTo>
                  <a:cubicBezTo>
                    <a:pt x="487" y="313"/>
                    <a:pt x="484" y="299"/>
                    <a:pt x="480" y="281"/>
                  </a:cubicBezTo>
                  <a:cubicBezTo>
                    <a:pt x="485" y="277"/>
                    <a:pt x="485" y="277"/>
                    <a:pt x="485" y="277"/>
                  </a:cubicBezTo>
                  <a:cubicBezTo>
                    <a:pt x="495" y="267"/>
                    <a:pt x="495" y="251"/>
                    <a:pt x="485" y="241"/>
                  </a:cubicBezTo>
                  <a:cubicBezTo>
                    <a:pt x="469" y="225"/>
                    <a:pt x="469" y="225"/>
                    <a:pt x="469" y="225"/>
                  </a:cubicBezTo>
                  <a:cubicBezTo>
                    <a:pt x="454" y="157"/>
                    <a:pt x="436" y="75"/>
                    <a:pt x="435" y="69"/>
                  </a:cubicBezTo>
                  <a:cubicBezTo>
                    <a:pt x="434" y="64"/>
                    <a:pt x="434" y="64"/>
                    <a:pt x="434" y="64"/>
                  </a:cubicBezTo>
                  <a:cubicBezTo>
                    <a:pt x="429" y="63"/>
                    <a:pt x="429" y="63"/>
                    <a:pt x="429" y="63"/>
                  </a:cubicBezTo>
                  <a:cubicBezTo>
                    <a:pt x="428" y="63"/>
                    <a:pt x="372" y="50"/>
                    <a:pt x="314" y="37"/>
                  </a:cubicBezTo>
                  <a:cubicBezTo>
                    <a:pt x="298" y="33"/>
                    <a:pt x="284" y="30"/>
                    <a:pt x="271" y="28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43" y="0"/>
                    <a:pt x="228" y="0"/>
                    <a:pt x="218" y="9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90" y="11"/>
                    <a:pt x="186" y="11"/>
                    <a:pt x="185" y="11"/>
                  </a:cubicBezTo>
                  <a:cubicBezTo>
                    <a:pt x="165" y="12"/>
                    <a:pt x="150" y="28"/>
                    <a:pt x="148" y="30"/>
                  </a:cubicBezTo>
                  <a:cubicBezTo>
                    <a:pt x="8" y="170"/>
                    <a:pt x="8" y="170"/>
                    <a:pt x="8" y="170"/>
                  </a:cubicBezTo>
                  <a:cubicBezTo>
                    <a:pt x="1" y="177"/>
                    <a:pt x="0" y="188"/>
                    <a:pt x="6" y="194"/>
                  </a:cubicBezTo>
                  <a:cubicBezTo>
                    <a:pt x="304" y="492"/>
                    <a:pt x="304" y="492"/>
                    <a:pt x="304" y="492"/>
                  </a:cubicBezTo>
                  <a:cubicBezTo>
                    <a:pt x="310" y="498"/>
                    <a:pt x="321" y="497"/>
                    <a:pt x="328" y="490"/>
                  </a:cubicBezTo>
                  <a:lnTo>
                    <a:pt x="470" y="348"/>
                  </a:lnTo>
                  <a:close/>
                  <a:moveTo>
                    <a:pt x="315" y="479"/>
                  </a:moveTo>
                  <a:cubicBezTo>
                    <a:pt x="19" y="183"/>
                    <a:pt x="19" y="183"/>
                    <a:pt x="19" y="183"/>
                  </a:cubicBezTo>
                  <a:cubicBezTo>
                    <a:pt x="19" y="183"/>
                    <a:pt x="20" y="182"/>
                    <a:pt x="20" y="181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439" y="356"/>
                    <a:pt x="439" y="356"/>
                    <a:pt x="439" y="356"/>
                  </a:cubicBezTo>
                  <a:cubicBezTo>
                    <a:pt x="317" y="478"/>
                    <a:pt x="317" y="478"/>
                    <a:pt x="317" y="478"/>
                  </a:cubicBezTo>
                  <a:cubicBezTo>
                    <a:pt x="316" y="478"/>
                    <a:pt x="315" y="479"/>
                    <a:pt x="315" y="479"/>
                  </a:cubicBezTo>
                  <a:close/>
                  <a:moveTo>
                    <a:pt x="197" y="30"/>
                  </a:moveTo>
                  <a:cubicBezTo>
                    <a:pt x="167" y="61"/>
                    <a:pt x="167" y="61"/>
                    <a:pt x="167" y="61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2"/>
                    <a:pt x="172" y="29"/>
                    <a:pt x="185" y="28"/>
                  </a:cubicBezTo>
                  <a:cubicBezTo>
                    <a:pt x="186" y="28"/>
                    <a:pt x="189" y="29"/>
                    <a:pt x="197" y="30"/>
                  </a:cubicBezTo>
                  <a:close/>
                  <a:moveTo>
                    <a:pt x="241" y="21"/>
                  </a:moveTo>
                  <a:cubicBezTo>
                    <a:pt x="473" y="253"/>
                    <a:pt x="473" y="253"/>
                    <a:pt x="473" y="253"/>
                  </a:cubicBezTo>
                  <a:cubicBezTo>
                    <a:pt x="476" y="256"/>
                    <a:pt x="476" y="261"/>
                    <a:pt x="473" y="264"/>
                  </a:cubicBezTo>
                  <a:cubicBezTo>
                    <a:pt x="419" y="318"/>
                    <a:pt x="419" y="318"/>
                    <a:pt x="419" y="318"/>
                  </a:cubicBezTo>
                  <a:cubicBezTo>
                    <a:pt x="399" y="298"/>
                    <a:pt x="399" y="298"/>
                    <a:pt x="399" y="298"/>
                  </a:cubicBezTo>
                  <a:cubicBezTo>
                    <a:pt x="404" y="293"/>
                    <a:pt x="404" y="286"/>
                    <a:pt x="399" y="281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17" y="99"/>
                    <a:pt x="209" y="99"/>
                    <a:pt x="205" y="103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230" y="21"/>
                    <a:pt x="230" y="21"/>
                    <a:pt x="230" y="21"/>
                  </a:cubicBezTo>
                  <a:cubicBezTo>
                    <a:pt x="233" y="18"/>
                    <a:pt x="238" y="18"/>
                    <a:pt x="241" y="21"/>
                  </a:cubicBezTo>
                  <a:close/>
                  <a:moveTo>
                    <a:pt x="420" y="78"/>
                  </a:moveTo>
                  <a:cubicBezTo>
                    <a:pt x="424" y="95"/>
                    <a:pt x="435" y="150"/>
                    <a:pt x="447" y="203"/>
                  </a:cubicBezTo>
                  <a:cubicBezTo>
                    <a:pt x="293" y="50"/>
                    <a:pt x="293" y="50"/>
                    <a:pt x="293" y="50"/>
                  </a:cubicBezTo>
                  <a:cubicBezTo>
                    <a:pt x="299" y="51"/>
                    <a:pt x="305" y="52"/>
                    <a:pt x="311" y="54"/>
                  </a:cubicBezTo>
                  <a:cubicBezTo>
                    <a:pt x="358" y="64"/>
                    <a:pt x="405" y="75"/>
                    <a:pt x="420" y="78"/>
                  </a:cubicBezTo>
                  <a:close/>
                  <a:moveTo>
                    <a:pt x="466" y="328"/>
                  </a:moveTo>
                  <a:cubicBezTo>
                    <a:pt x="465" y="328"/>
                    <a:pt x="465" y="328"/>
                    <a:pt x="465" y="328"/>
                  </a:cubicBezTo>
                  <a:cubicBezTo>
                    <a:pt x="450" y="344"/>
                    <a:pt x="450" y="344"/>
                    <a:pt x="450" y="344"/>
                  </a:cubicBezTo>
                  <a:cubicBezTo>
                    <a:pt x="434" y="328"/>
                    <a:pt x="434" y="328"/>
                    <a:pt x="434" y="328"/>
                  </a:cubicBezTo>
                  <a:cubicBezTo>
                    <a:pt x="466" y="295"/>
                    <a:pt x="466" y="295"/>
                    <a:pt x="466" y="295"/>
                  </a:cubicBezTo>
                  <a:cubicBezTo>
                    <a:pt x="469" y="307"/>
                    <a:pt x="470" y="316"/>
                    <a:pt x="471" y="319"/>
                  </a:cubicBezTo>
                  <a:cubicBezTo>
                    <a:pt x="471" y="322"/>
                    <a:pt x="467" y="327"/>
                    <a:pt x="466" y="328"/>
                  </a:cubicBezTo>
                  <a:close/>
                  <a:moveTo>
                    <a:pt x="466" y="328"/>
                  </a:moveTo>
                  <a:cubicBezTo>
                    <a:pt x="466" y="328"/>
                    <a:pt x="466" y="328"/>
                    <a:pt x="466" y="328"/>
                  </a:cubicBezTo>
                </a:path>
              </a:pathLst>
            </a:custGeom>
            <a:solidFill>
              <a:srgbClr val="DA4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132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9320213" y="1543050"/>
              <a:ext cx="503238" cy="501650"/>
            </a:xfrm>
            <a:custGeom>
              <a:avLst/>
              <a:gdLst>
                <a:gd name="T0" fmla="*/ 293 w 317"/>
                <a:gd name="T1" fmla="*/ 175 h 316"/>
                <a:gd name="T2" fmla="*/ 266 w 317"/>
                <a:gd name="T3" fmla="*/ 50 h 316"/>
                <a:gd name="T4" fmla="*/ 157 w 317"/>
                <a:gd name="T5" fmla="*/ 26 h 316"/>
                <a:gd name="T6" fmla="*/ 139 w 317"/>
                <a:gd name="T7" fmla="*/ 22 h 316"/>
                <a:gd name="T8" fmla="*/ 293 w 317"/>
                <a:gd name="T9" fmla="*/ 175 h 316"/>
                <a:gd name="T10" fmla="*/ 280 w 317"/>
                <a:gd name="T11" fmla="*/ 300 h 316"/>
                <a:gd name="T12" fmla="*/ 296 w 317"/>
                <a:gd name="T13" fmla="*/ 316 h 316"/>
                <a:gd name="T14" fmla="*/ 311 w 317"/>
                <a:gd name="T15" fmla="*/ 300 h 316"/>
                <a:gd name="T16" fmla="*/ 312 w 317"/>
                <a:gd name="T17" fmla="*/ 300 h 316"/>
                <a:gd name="T18" fmla="*/ 317 w 317"/>
                <a:gd name="T19" fmla="*/ 291 h 316"/>
                <a:gd name="T20" fmla="*/ 312 w 317"/>
                <a:gd name="T21" fmla="*/ 267 h 316"/>
                <a:gd name="T22" fmla="*/ 280 w 317"/>
                <a:gd name="T23" fmla="*/ 300 h 316"/>
                <a:gd name="T24" fmla="*/ 6 w 317"/>
                <a:gd name="T25" fmla="*/ 14 h 316"/>
                <a:gd name="T26" fmla="*/ 5 w 317"/>
                <a:gd name="T27" fmla="*/ 14 h 316"/>
                <a:gd name="T28" fmla="*/ 0 w 317"/>
                <a:gd name="T29" fmla="*/ 20 h 316"/>
                <a:gd name="T30" fmla="*/ 13 w 317"/>
                <a:gd name="T31" fmla="*/ 33 h 316"/>
                <a:gd name="T32" fmla="*/ 43 w 317"/>
                <a:gd name="T33" fmla="*/ 2 h 316"/>
                <a:gd name="T34" fmla="*/ 31 w 317"/>
                <a:gd name="T35" fmla="*/ 0 h 316"/>
                <a:gd name="T36" fmla="*/ 6 w 317"/>
                <a:gd name="T37" fmla="*/ 14 h 316"/>
                <a:gd name="T38" fmla="*/ 6 w 317"/>
                <a:gd name="T39" fmla="*/ 14 h 316"/>
                <a:gd name="T40" fmla="*/ 6 w 317"/>
                <a:gd name="T41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7" h="316">
                  <a:moveTo>
                    <a:pt x="293" y="175"/>
                  </a:moveTo>
                  <a:cubicBezTo>
                    <a:pt x="281" y="122"/>
                    <a:pt x="270" y="67"/>
                    <a:pt x="266" y="50"/>
                  </a:cubicBezTo>
                  <a:cubicBezTo>
                    <a:pt x="251" y="47"/>
                    <a:pt x="204" y="36"/>
                    <a:pt x="157" y="26"/>
                  </a:cubicBezTo>
                  <a:cubicBezTo>
                    <a:pt x="151" y="24"/>
                    <a:pt x="145" y="23"/>
                    <a:pt x="139" y="22"/>
                  </a:cubicBezTo>
                  <a:lnTo>
                    <a:pt x="293" y="175"/>
                  </a:lnTo>
                  <a:close/>
                  <a:moveTo>
                    <a:pt x="280" y="300"/>
                  </a:moveTo>
                  <a:cubicBezTo>
                    <a:pt x="296" y="316"/>
                    <a:pt x="296" y="316"/>
                    <a:pt x="296" y="316"/>
                  </a:cubicBezTo>
                  <a:cubicBezTo>
                    <a:pt x="311" y="300"/>
                    <a:pt x="311" y="300"/>
                    <a:pt x="311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299"/>
                    <a:pt x="317" y="294"/>
                    <a:pt x="317" y="291"/>
                  </a:cubicBezTo>
                  <a:cubicBezTo>
                    <a:pt x="316" y="288"/>
                    <a:pt x="315" y="279"/>
                    <a:pt x="312" y="267"/>
                  </a:cubicBezTo>
                  <a:lnTo>
                    <a:pt x="280" y="300"/>
                  </a:lnTo>
                  <a:close/>
                  <a:moveTo>
                    <a:pt x="6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35" y="1"/>
                    <a:pt x="32" y="0"/>
                    <a:pt x="31" y="0"/>
                  </a:cubicBezTo>
                  <a:cubicBezTo>
                    <a:pt x="18" y="1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</a:path>
              </a:pathLst>
            </a:custGeom>
            <a:solidFill>
              <a:srgbClr val="EC9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9355138" y="1527175"/>
              <a:ext cx="476250" cy="476250"/>
            </a:xfrm>
            <a:custGeom>
              <a:avLst/>
              <a:gdLst>
                <a:gd name="T0" fmla="*/ 0 w 300"/>
                <a:gd name="T1" fmla="*/ 57 h 300"/>
                <a:gd name="T2" fmla="*/ 29 w 300"/>
                <a:gd name="T3" fmla="*/ 85 h 300"/>
                <a:gd name="T4" fmla="*/ 45 w 300"/>
                <a:gd name="T5" fmla="*/ 86 h 300"/>
                <a:gd name="T6" fmla="*/ 223 w 300"/>
                <a:gd name="T7" fmla="*/ 263 h 300"/>
                <a:gd name="T8" fmla="*/ 223 w 300"/>
                <a:gd name="T9" fmla="*/ 280 h 300"/>
                <a:gd name="T10" fmla="*/ 243 w 300"/>
                <a:gd name="T11" fmla="*/ 300 h 300"/>
                <a:gd name="T12" fmla="*/ 297 w 300"/>
                <a:gd name="T13" fmla="*/ 246 h 300"/>
                <a:gd name="T14" fmla="*/ 297 w 300"/>
                <a:gd name="T15" fmla="*/ 235 h 300"/>
                <a:gd name="T16" fmla="*/ 65 w 300"/>
                <a:gd name="T17" fmla="*/ 3 h 300"/>
                <a:gd name="T18" fmla="*/ 54 w 300"/>
                <a:gd name="T19" fmla="*/ 3 h 300"/>
                <a:gd name="T20" fmla="*/ 0 w 300"/>
                <a:gd name="T21" fmla="*/ 57 h 300"/>
                <a:gd name="T22" fmla="*/ 253 w 300"/>
                <a:gd name="T23" fmla="*/ 251 h 300"/>
                <a:gd name="T24" fmla="*/ 236 w 300"/>
                <a:gd name="T25" fmla="*/ 251 h 300"/>
                <a:gd name="T26" fmla="*/ 58 w 300"/>
                <a:gd name="T27" fmla="*/ 73 h 300"/>
                <a:gd name="T28" fmla="*/ 58 w 300"/>
                <a:gd name="T29" fmla="*/ 56 h 300"/>
                <a:gd name="T30" fmla="*/ 58 w 300"/>
                <a:gd name="T31" fmla="*/ 56 h 300"/>
                <a:gd name="T32" fmla="*/ 75 w 300"/>
                <a:gd name="T33" fmla="*/ 56 h 300"/>
                <a:gd name="T34" fmla="*/ 253 w 300"/>
                <a:gd name="T35" fmla="*/ 234 h 300"/>
                <a:gd name="T36" fmla="*/ 253 w 300"/>
                <a:gd name="T37" fmla="*/ 251 h 300"/>
                <a:gd name="T38" fmla="*/ 253 w 300"/>
                <a:gd name="T39" fmla="*/ 251 h 300"/>
                <a:gd name="T40" fmla="*/ 253 w 300"/>
                <a:gd name="T41" fmla="*/ 251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0" h="300">
                  <a:moveTo>
                    <a:pt x="0" y="57"/>
                  </a:moveTo>
                  <a:cubicBezTo>
                    <a:pt x="29" y="85"/>
                    <a:pt x="29" y="85"/>
                    <a:pt x="29" y="85"/>
                  </a:cubicBezTo>
                  <a:cubicBezTo>
                    <a:pt x="33" y="81"/>
                    <a:pt x="41" y="81"/>
                    <a:pt x="45" y="86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8" y="268"/>
                    <a:pt x="228" y="275"/>
                    <a:pt x="223" y="280"/>
                  </a:cubicBezTo>
                  <a:cubicBezTo>
                    <a:pt x="243" y="300"/>
                    <a:pt x="243" y="300"/>
                    <a:pt x="243" y="300"/>
                  </a:cubicBezTo>
                  <a:cubicBezTo>
                    <a:pt x="297" y="246"/>
                    <a:pt x="297" y="246"/>
                    <a:pt x="297" y="246"/>
                  </a:cubicBezTo>
                  <a:cubicBezTo>
                    <a:pt x="300" y="243"/>
                    <a:pt x="300" y="238"/>
                    <a:pt x="297" y="235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0"/>
                    <a:pt x="57" y="0"/>
                    <a:pt x="54" y="3"/>
                  </a:cubicBezTo>
                  <a:lnTo>
                    <a:pt x="0" y="57"/>
                  </a:lnTo>
                  <a:close/>
                  <a:moveTo>
                    <a:pt x="253" y="251"/>
                  </a:moveTo>
                  <a:cubicBezTo>
                    <a:pt x="248" y="255"/>
                    <a:pt x="241" y="255"/>
                    <a:pt x="236" y="251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4" y="68"/>
                    <a:pt x="54" y="61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3" y="51"/>
                    <a:pt x="70" y="51"/>
                    <a:pt x="75" y="56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7" y="238"/>
                    <a:pt x="257" y="246"/>
                    <a:pt x="253" y="251"/>
                  </a:cubicBezTo>
                  <a:close/>
                  <a:moveTo>
                    <a:pt x="253" y="251"/>
                  </a:moveTo>
                  <a:cubicBezTo>
                    <a:pt x="253" y="251"/>
                    <a:pt x="253" y="251"/>
                    <a:pt x="253" y="2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9440863" y="1608138"/>
              <a:ext cx="322263" cy="323850"/>
            </a:xfrm>
            <a:custGeom>
              <a:avLst/>
              <a:gdLst>
                <a:gd name="T0" fmla="*/ 199 w 203"/>
                <a:gd name="T1" fmla="*/ 200 h 204"/>
                <a:gd name="T2" fmla="*/ 199 w 203"/>
                <a:gd name="T3" fmla="*/ 183 h 204"/>
                <a:gd name="T4" fmla="*/ 21 w 203"/>
                <a:gd name="T5" fmla="*/ 5 h 204"/>
                <a:gd name="T6" fmla="*/ 4 w 203"/>
                <a:gd name="T7" fmla="*/ 5 h 204"/>
                <a:gd name="T8" fmla="*/ 4 w 203"/>
                <a:gd name="T9" fmla="*/ 5 h 204"/>
                <a:gd name="T10" fmla="*/ 4 w 203"/>
                <a:gd name="T11" fmla="*/ 22 h 204"/>
                <a:gd name="T12" fmla="*/ 182 w 203"/>
                <a:gd name="T13" fmla="*/ 200 h 204"/>
                <a:gd name="T14" fmla="*/ 199 w 203"/>
                <a:gd name="T15" fmla="*/ 200 h 204"/>
                <a:gd name="T16" fmla="*/ 199 w 203"/>
                <a:gd name="T17" fmla="*/ 200 h 204"/>
                <a:gd name="T18" fmla="*/ 199 w 203"/>
                <a:gd name="T19" fmla="*/ 20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4">
                  <a:moveTo>
                    <a:pt x="199" y="200"/>
                  </a:moveTo>
                  <a:cubicBezTo>
                    <a:pt x="203" y="195"/>
                    <a:pt x="203" y="187"/>
                    <a:pt x="199" y="183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6" y="0"/>
                    <a:pt x="9" y="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10"/>
                    <a:pt x="0" y="17"/>
                    <a:pt x="4" y="22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87" y="204"/>
                    <a:pt x="194" y="204"/>
                    <a:pt x="199" y="200"/>
                  </a:cubicBezTo>
                  <a:close/>
                  <a:moveTo>
                    <a:pt x="199" y="200"/>
                  </a:moveTo>
                  <a:cubicBezTo>
                    <a:pt x="199" y="200"/>
                    <a:pt x="199" y="200"/>
                    <a:pt x="199" y="200"/>
                  </a:cubicBezTo>
                </a:path>
              </a:pathLst>
            </a:custGeom>
            <a:solidFill>
              <a:srgbClr val="DA4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135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close/>
                  <a:moveTo>
                    <a:pt x="394" y="0"/>
                  </a:moveTo>
                  <a:lnTo>
                    <a:pt x="394" y="0"/>
                  </a:lnTo>
                  <a:close/>
                </a:path>
              </a:pathLst>
            </a:custGeom>
            <a:solidFill>
              <a:srgbClr val="FFD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136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9685338" y="1862138"/>
              <a:ext cx="852488" cy="854075"/>
            </a:xfrm>
            <a:custGeom>
              <a:avLst/>
              <a:gdLst>
                <a:gd name="T0" fmla="*/ 394 w 537"/>
                <a:gd name="T1" fmla="*/ 0 h 538"/>
                <a:gd name="T2" fmla="*/ 37 w 537"/>
                <a:gd name="T3" fmla="*/ 356 h 538"/>
                <a:gd name="T4" fmla="*/ 0 w 537"/>
                <a:gd name="T5" fmla="*/ 538 h 538"/>
                <a:gd name="T6" fmla="*/ 181 w 537"/>
                <a:gd name="T7" fmla="*/ 500 h 538"/>
                <a:gd name="T8" fmla="*/ 537 w 537"/>
                <a:gd name="T9" fmla="*/ 144 h 538"/>
                <a:gd name="T10" fmla="*/ 394 w 537"/>
                <a:gd name="T11" fmla="*/ 0 h 538"/>
                <a:gd name="T12" fmla="*/ 394 w 537"/>
                <a:gd name="T13" fmla="*/ 0 h 538"/>
                <a:gd name="T14" fmla="*/ 394 w 537"/>
                <a:gd name="T15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7" h="538">
                  <a:moveTo>
                    <a:pt x="394" y="0"/>
                  </a:moveTo>
                  <a:lnTo>
                    <a:pt x="37" y="356"/>
                  </a:lnTo>
                  <a:lnTo>
                    <a:pt x="0" y="538"/>
                  </a:lnTo>
                  <a:lnTo>
                    <a:pt x="181" y="500"/>
                  </a:lnTo>
                  <a:lnTo>
                    <a:pt x="537" y="144"/>
                  </a:lnTo>
                  <a:lnTo>
                    <a:pt x="394" y="0"/>
                  </a:lnTo>
                  <a:moveTo>
                    <a:pt x="394" y="0"/>
                  </a:moveTo>
                  <a:lnTo>
                    <a:pt x="3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137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close/>
                  <a:moveTo>
                    <a:pt x="356" y="0"/>
                  </a:moveTo>
                  <a:lnTo>
                    <a:pt x="356" y="0"/>
                  </a:lnTo>
                  <a:close/>
                </a:path>
              </a:pathLst>
            </a:custGeom>
            <a:solidFill>
              <a:srgbClr val="FEC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138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9779000" y="1827213"/>
              <a:ext cx="793750" cy="793750"/>
            </a:xfrm>
            <a:custGeom>
              <a:avLst/>
              <a:gdLst>
                <a:gd name="T0" fmla="*/ 356 w 500"/>
                <a:gd name="T1" fmla="*/ 0 h 500"/>
                <a:gd name="T2" fmla="*/ 500 w 500"/>
                <a:gd name="T3" fmla="*/ 144 h 500"/>
                <a:gd name="T4" fmla="*/ 143 w 500"/>
                <a:gd name="T5" fmla="*/ 500 h 500"/>
                <a:gd name="T6" fmla="*/ 0 w 500"/>
                <a:gd name="T7" fmla="*/ 356 h 500"/>
                <a:gd name="T8" fmla="*/ 356 w 500"/>
                <a:gd name="T9" fmla="*/ 0 h 500"/>
                <a:gd name="T10" fmla="*/ 356 w 500"/>
                <a:gd name="T11" fmla="*/ 0 h 500"/>
                <a:gd name="T12" fmla="*/ 356 w 500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" h="500">
                  <a:moveTo>
                    <a:pt x="356" y="0"/>
                  </a:moveTo>
                  <a:lnTo>
                    <a:pt x="500" y="144"/>
                  </a:lnTo>
                  <a:lnTo>
                    <a:pt x="143" y="500"/>
                  </a:lnTo>
                  <a:lnTo>
                    <a:pt x="0" y="356"/>
                  </a:lnTo>
                  <a:lnTo>
                    <a:pt x="356" y="0"/>
                  </a:lnTo>
                  <a:moveTo>
                    <a:pt x="356" y="0"/>
                  </a:moveTo>
                  <a:lnTo>
                    <a:pt x="3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139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AEA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140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9685338" y="2620963"/>
              <a:ext cx="92075" cy="95250"/>
            </a:xfrm>
            <a:custGeom>
              <a:avLst/>
              <a:gdLst>
                <a:gd name="T0" fmla="*/ 12 w 58"/>
                <a:gd name="T1" fmla="*/ 0 h 60"/>
                <a:gd name="T2" fmla="*/ 0 w 58"/>
                <a:gd name="T3" fmla="*/ 60 h 60"/>
                <a:gd name="T4" fmla="*/ 58 w 58"/>
                <a:gd name="T5" fmla="*/ 48 h 60"/>
                <a:gd name="T6" fmla="*/ 12 w 58"/>
                <a:gd name="T7" fmla="*/ 0 h 60"/>
                <a:gd name="T8" fmla="*/ 12 w 58"/>
                <a:gd name="T9" fmla="*/ 0 h 60"/>
                <a:gd name="T10" fmla="*/ 12 w 58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60">
                  <a:moveTo>
                    <a:pt x="12" y="0"/>
                  </a:moveTo>
                  <a:lnTo>
                    <a:pt x="0" y="60"/>
                  </a:lnTo>
                  <a:lnTo>
                    <a:pt x="58" y="48"/>
                  </a:lnTo>
                  <a:lnTo>
                    <a:pt x="12" y="0"/>
                  </a:lnTo>
                  <a:moveTo>
                    <a:pt x="12" y="0"/>
                  </a:move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close/>
                  <a:moveTo>
                    <a:pt x="0" y="112"/>
                  </a:moveTo>
                  <a:lnTo>
                    <a:pt x="0" y="112"/>
                  </a:lnTo>
                  <a:close/>
                </a:path>
              </a:pathLst>
            </a:custGeom>
            <a:solidFill>
              <a:srgbClr val="CC9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142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9685338" y="2538413"/>
              <a:ext cx="287338" cy="177800"/>
            </a:xfrm>
            <a:custGeom>
              <a:avLst/>
              <a:gdLst>
                <a:gd name="T0" fmla="*/ 0 w 181"/>
                <a:gd name="T1" fmla="*/ 112 h 112"/>
                <a:gd name="T2" fmla="*/ 133 w 181"/>
                <a:gd name="T3" fmla="*/ 26 h 112"/>
                <a:gd name="T4" fmla="*/ 178 w 181"/>
                <a:gd name="T5" fmla="*/ 0 h 112"/>
                <a:gd name="T6" fmla="*/ 181 w 181"/>
                <a:gd name="T7" fmla="*/ 74 h 112"/>
                <a:gd name="T8" fmla="*/ 0 w 181"/>
                <a:gd name="T9" fmla="*/ 112 h 112"/>
                <a:gd name="T10" fmla="*/ 0 w 181"/>
                <a:gd name="T11" fmla="*/ 112 h 112"/>
                <a:gd name="T12" fmla="*/ 0 w 18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112">
                  <a:moveTo>
                    <a:pt x="0" y="112"/>
                  </a:moveTo>
                  <a:lnTo>
                    <a:pt x="133" y="26"/>
                  </a:lnTo>
                  <a:lnTo>
                    <a:pt x="178" y="0"/>
                  </a:lnTo>
                  <a:lnTo>
                    <a:pt x="181" y="74"/>
                  </a:lnTo>
                  <a:lnTo>
                    <a:pt x="0" y="112"/>
                  </a:lnTo>
                  <a:moveTo>
                    <a:pt x="0" y="112"/>
                  </a:move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143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close/>
                  <a:moveTo>
                    <a:pt x="43" y="0"/>
                  </a:moveTo>
                  <a:lnTo>
                    <a:pt x="4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144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9685338" y="2671763"/>
              <a:ext cx="92075" cy="44450"/>
            </a:xfrm>
            <a:custGeom>
              <a:avLst/>
              <a:gdLst>
                <a:gd name="T0" fmla="*/ 43 w 58"/>
                <a:gd name="T1" fmla="*/ 0 h 28"/>
                <a:gd name="T2" fmla="*/ 0 w 58"/>
                <a:gd name="T3" fmla="*/ 28 h 28"/>
                <a:gd name="T4" fmla="*/ 58 w 58"/>
                <a:gd name="T5" fmla="*/ 16 h 28"/>
                <a:gd name="T6" fmla="*/ 43 w 58"/>
                <a:gd name="T7" fmla="*/ 0 h 28"/>
                <a:gd name="T8" fmla="*/ 43 w 58"/>
                <a:gd name="T9" fmla="*/ 0 h 28"/>
                <a:gd name="T10" fmla="*/ 43 w 58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8">
                  <a:moveTo>
                    <a:pt x="43" y="0"/>
                  </a:moveTo>
                  <a:lnTo>
                    <a:pt x="0" y="28"/>
                  </a:lnTo>
                  <a:lnTo>
                    <a:pt x="58" y="16"/>
                  </a:lnTo>
                  <a:lnTo>
                    <a:pt x="43" y="0"/>
                  </a:lnTo>
                  <a:moveTo>
                    <a:pt x="43" y="0"/>
                  </a:moveTo>
                  <a:lnTo>
                    <a:pt x="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145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close/>
                  <a:moveTo>
                    <a:pt x="85" y="23"/>
                  </a:moveTo>
                  <a:lnTo>
                    <a:pt x="85" y="23"/>
                  </a:lnTo>
                  <a:close/>
                </a:path>
              </a:pathLst>
            </a:custGeom>
            <a:solidFill>
              <a:srgbClr val="F0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146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9685338" y="2466975"/>
              <a:ext cx="258763" cy="249237"/>
            </a:xfrm>
            <a:custGeom>
              <a:avLst/>
              <a:gdLst>
                <a:gd name="T0" fmla="*/ 85 w 163"/>
                <a:gd name="T1" fmla="*/ 23 h 157"/>
                <a:gd name="T2" fmla="*/ 0 w 163"/>
                <a:gd name="T3" fmla="*/ 157 h 157"/>
                <a:gd name="T4" fmla="*/ 133 w 163"/>
                <a:gd name="T5" fmla="*/ 71 h 157"/>
                <a:gd name="T6" fmla="*/ 163 w 163"/>
                <a:gd name="T7" fmla="*/ 16 h 157"/>
                <a:gd name="T8" fmla="*/ 120 w 163"/>
                <a:gd name="T9" fmla="*/ 0 h 157"/>
                <a:gd name="T10" fmla="*/ 85 w 163"/>
                <a:gd name="T11" fmla="*/ 23 h 157"/>
                <a:gd name="T12" fmla="*/ 85 w 163"/>
                <a:gd name="T13" fmla="*/ 23 h 157"/>
                <a:gd name="T14" fmla="*/ 85 w 163"/>
                <a:gd name="T15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7">
                  <a:moveTo>
                    <a:pt x="85" y="23"/>
                  </a:moveTo>
                  <a:lnTo>
                    <a:pt x="0" y="157"/>
                  </a:lnTo>
                  <a:lnTo>
                    <a:pt x="133" y="71"/>
                  </a:lnTo>
                  <a:lnTo>
                    <a:pt x="163" y="16"/>
                  </a:lnTo>
                  <a:lnTo>
                    <a:pt x="120" y="0"/>
                  </a:lnTo>
                  <a:lnTo>
                    <a:pt x="85" y="23"/>
                  </a:lnTo>
                  <a:moveTo>
                    <a:pt x="85" y="23"/>
                  </a:moveTo>
                  <a:lnTo>
                    <a:pt x="85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147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9744075" y="1862138"/>
              <a:ext cx="642938" cy="641350"/>
            </a:xfrm>
            <a:custGeom>
              <a:avLst/>
              <a:gdLst>
                <a:gd name="T0" fmla="*/ 48 w 405"/>
                <a:gd name="T1" fmla="*/ 404 h 404"/>
                <a:gd name="T2" fmla="*/ 34 w 405"/>
                <a:gd name="T3" fmla="*/ 370 h 404"/>
                <a:gd name="T4" fmla="*/ 0 w 405"/>
                <a:gd name="T5" fmla="*/ 356 h 404"/>
                <a:gd name="T6" fmla="*/ 357 w 405"/>
                <a:gd name="T7" fmla="*/ 0 h 404"/>
                <a:gd name="T8" fmla="*/ 405 w 405"/>
                <a:gd name="T9" fmla="*/ 48 h 404"/>
                <a:gd name="T10" fmla="*/ 48 w 405"/>
                <a:gd name="T11" fmla="*/ 404 h 404"/>
                <a:gd name="T12" fmla="*/ 48 w 405"/>
                <a:gd name="T13" fmla="*/ 404 h 404"/>
                <a:gd name="T14" fmla="*/ 48 w 405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1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5" y="48"/>
                    <a:pt x="405" y="48"/>
                    <a:pt x="405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EE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148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9820275" y="1938338"/>
              <a:ext cx="641350" cy="641350"/>
            </a:xfrm>
            <a:custGeom>
              <a:avLst/>
              <a:gdLst>
                <a:gd name="T0" fmla="*/ 48 w 404"/>
                <a:gd name="T1" fmla="*/ 404 h 404"/>
                <a:gd name="T2" fmla="*/ 34 w 404"/>
                <a:gd name="T3" fmla="*/ 370 h 404"/>
                <a:gd name="T4" fmla="*/ 0 w 404"/>
                <a:gd name="T5" fmla="*/ 356 h 404"/>
                <a:gd name="T6" fmla="*/ 357 w 404"/>
                <a:gd name="T7" fmla="*/ 0 h 404"/>
                <a:gd name="T8" fmla="*/ 404 w 404"/>
                <a:gd name="T9" fmla="*/ 48 h 404"/>
                <a:gd name="T10" fmla="*/ 48 w 404"/>
                <a:gd name="T11" fmla="*/ 404 h 404"/>
                <a:gd name="T12" fmla="*/ 48 w 404"/>
                <a:gd name="T13" fmla="*/ 404 h 404"/>
                <a:gd name="T14" fmla="*/ 48 w 404"/>
                <a:gd name="T1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4">
                  <a:moveTo>
                    <a:pt x="48" y="404"/>
                  </a:moveTo>
                  <a:cubicBezTo>
                    <a:pt x="48" y="404"/>
                    <a:pt x="47" y="383"/>
                    <a:pt x="34" y="370"/>
                  </a:cubicBezTo>
                  <a:cubicBezTo>
                    <a:pt x="20" y="356"/>
                    <a:pt x="0" y="356"/>
                    <a:pt x="0" y="356"/>
                  </a:cubicBezTo>
                  <a:cubicBezTo>
                    <a:pt x="357" y="0"/>
                    <a:pt x="357" y="0"/>
                    <a:pt x="357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4"/>
                  </a:lnTo>
                  <a:close/>
                  <a:moveTo>
                    <a:pt x="48" y="404"/>
                  </a:moveTo>
                  <a:cubicBezTo>
                    <a:pt x="48" y="404"/>
                    <a:pt x="48" y="404"/>
                    <a:pt x="48" y="404"/>
                  </a:cubicBezTo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149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9896475" y="2014538"/>
              <a:ext cx="641350" cy="641350"/>
            </a:xfrm>
            <a:custGeom>
              <a:avLst/>
              <a:gdLst>
                <a:gd name="T0" fmla="*/ 48 w 404"/>
                <a:gd name="T1" fmla="*/ 403 h 403"/>
                <a:gd name="T2" fmla="*/ 34 w 404"/>
                <a:gd name="T3" fmla="*/ 370 h 403"/>
                <a:gd name="T4" fmla="*/ 0 w 404"/>
                <a:gd name="T5" fmla="*/ 356 h 403"/>
                <a:gd name="T6" fmla="*/ 356 w 404"/>
                <a:gd name="T7" fmla="*/ 0 h 403"/>
                <a:gd name="T8" fmla="*/ 404 w 404"/>
                <a:gd name="T9" fmla="*/ 48 h 403"/>
                <a:gd name="T10" fmla="*/ 48 w 404"/>
                <a:gd name="T11" fmla="*/ 403 h 403"/>
                <a:gd name="T12" fmla="*/ 48 w 404"/>
                <a:gd name="T13" fmla="*/ 403 h 403"/>
                <a:gd name="T14" fmla="*/ 48 w 404"/>
                <a:gd name="T15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4" h="403">
                  <a:moveTo>
                    <a:pt x="48" y="403"/>
                  </a:moveTo>
                  <a:cubicBezTo>
                    <a:pt x="48" y="403"/>
                    <a:pt x="46" y="382"/>
                    <a:pt x="34" y="370"/>
                  </a:cubicBezTo>
                  <a:cubicBezTo>
                    <a:pt x="21" y="357"/>
                    <a:pt x="0" y="356"/>
                    <a:pt x="0" y="356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404" y="48"/>
                    <a:pt x="404" y="48"/>
                    <a:pt x="404" y="48"/>
                  </a:cubicBezTo>
                  <a:lnTo>
                    <a:pt x="48" y="403"/>
                  </a:lnTo>
                  <a:close/>
                  <a:moveTo>
                    <a:pt x="48" y="403"/>
                  </a:moveTo>
                  <a:cubicBezTo>
                    <a:pt x="48" y="403"/>
                    <a:pt x="48" y="403"/>
                    <a:pt x="48" y="403"/>
                  </a:cubicBezTo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150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close/>
                </a:path>
              </a:pathLst>
            </a:custGeom>
            <a:solidFill>
              <a:srgbClr val="635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9685338" y="2647950"/>
              <a:ext cx="68263" cy="68262"/>
            </a:xfrm>
            <a:custGeom>
              <a:avLst/>
              <a:gdLst>
                <a:gd name="T0" fmla="*/ 27 w 43"/>
                <a:gd name="T1" fmla="*/ 0 h 43"/>
                <a:gd name="T2" fmla="*/ 0 w 43"/>
                <a:gd name="T3" fmla="*/ 43 h 43"/>
                <a:gd name="T4" fmla="*/ 43 w 43"/>
                <a:gd name="T5" fmla="*/ 15 h 43"/>
                <a:gd name="T6" fmla="*/ 27 w 43"/>
                <a:gd name="T7" fmla="*/ 0 h 43"/>
                <a:gd name="T8" fmla="*/ 27 w 43"/>
                <a:gd name="T9" fmla="*/ 0 h 43"/>
                <a:gd name="T10" fmla="*/ 27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7" y="0"/>
                  </a:moveTo>
                  <a:lnTo>
                    <a:pt x="0" y="43"/>
                  </a:lnTo>
                  <a:lnTo>
                    <a:pt x="43" y="15"/>
                  </a:lnTo>
                  <a:lnTo>
                    <a:pt x="27" y="0"/>
                  </a:lnTo>
                  <a:moveTo>
                    <a:pt x="27" y="0"/>
                  </a:move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10310813" y="1744663"/>
              <a:ext cx="346075" cy="346075"/>
            </a:xfrm>
            <a:custGeom>
              <a:avLst/>
              <a:gdLst>
                <a:gd name="T0" fmla="*/ 143 w 218"/>
                <a:gd name="T1" fmla="*/ 218 h 218"/>
                <a:gd name="T2" fmla="*/ 0 w 218"/>
                <a:gd name="T3" fmla="*/ 74 h 218"/>
                <a:gd name="T4" fmla="*/ 34 w 218"/>
                <a:gd name="T5" fmla="*/ 40 h 218"/>
                <a:gd name="T6" fmla="*/ 178 w 218"/>
                <a:gd name="T7" fmla="*/ 40 h 218"/>
                <a:gd name="T8" fmla="*/ 178 w 218"/>
                <a:gd name="T9" fmla="*/ 183 h 218"/>
                <a:gd name="T10" fmla="*/ 143 w 218"/>
                <a:gd name="T11" fmla="*/ 218 h 218"/>
                <a:gd name="T12" fmla="*/ 143 w 218"/>
                <a:gd name="T13" fmla="*/ 218 h 218"/>
                <a:gd name="T14" fmla="*/ 143 w 218"/>
                <a:gd name="T1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8">
                  <a:moveTo>
                    <a:pt x="143" y="218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74" y="0"/>
                    <a:pt x="138" y="0"/>
                    <a:pt x="178" y="40"/>
                  </a:cubicBezTo>
                  <a:cubicBezTo>
                    <a:pt x="218" y="79"/>
                    <a:pt x="217" y="144"/>
                    <a:pt x="178" y="183"/>
                  </a:cubicBezTo>
                  <a:lnTo>
                    <a:pt x="143" y="218"/>
                  </a:lnTo>
                  <a:close/>
                  <a:moveTo>
                    <a:pt x="143" y="218"/>
                  </a:moveTo>
                  <a:cubicBezTo>
                    <a:pt x="143" y="218"/>
                    <a:pt x="143" y="218"/>
                    <a:pt x="143" y="218"/>
                  </a:cubicBezTo>
                </a:path>
              </a:pathLst>
            </a:custGeom>
            <a:solidFill>
              <a:srgbClr val="E57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close/>
                  <a:moveTo>
                    <a:pt x="22" y="0"/>
                  </a:moveTo>
                  <a:lnTo>
                    <a:pt x="22" y="0"/>
                  </a:ln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10298113" y="1816100"/>
              <a:ext cx="285750" cy="285750"/>
            </a:xfrm>
            <a:custGeom>
              <a:avLst/>
              <a:gdLst>
                <a:gd name="T0" fmla="*/ 22 w 180"/>
                <a:gd name="T1" fmla="*/ 0 h 180"/>
                <a:gd name="T2" fmla="*/ 180 w 180"/>
                <a:gd name="T3" fmla="*/ 159 h 180"/>
                <a:gd name="T4" fmla="*/ 159 w 180"/>
                <a:gd name="T5" fmla="*/ 180 h 180"/>
                <a:gd name="T6" fmla="*/ 0 w 180"/>
                <a:gd name="T7" fmla="*/ 21 h 180"/>
                <a:gd name="T8" fmla="*/ 22 w 180"/>
                <a:gd name="T9" fmla="*/ 0 h 180"/>
                <a:gd name="T10" fmla="*/ 22 w 180"/>
                <a:gd name="T11" fmla="*/ 0 h 180"/>
                <a:gd name="T12" fmla="*/ 22 w 180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80">
                  <a:moveTo>
                    <a:pt x="22" y="0"/>
                  </a:moveTo>
                  <a:lnTo>
                    <a:pt x="180" y="159"/>
                  </a:lnTo>
                  <a:lnTo>
                    <a:pt x="159" y="180"/>
                  </a:lnTo>
                  <a:lnTo>
                    <a:pt x="0" y="21"/>
                  </a:lnTo>
                  <a:lnTo>
                    <a:pt x="22" y="0"/>
                  </a:lnTo>
                  <a:moveTo>
                    <a:pt x="22" y="0"/>
                  </a:move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155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2F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156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10298113" y="1816100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158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10382250" y="1900238"/>
              <a:ext cx="119063" cy="117475"/>
            </a:xfrm>
            <a:custGeom>
              <a:avLst/>
              <a:gdLst>
                <a:gd name="T0" fmla="*/ 0 w 75"/>
                <a:gd name="T1" fmla="*/ 21 h 74"/>
                <a:gd name="T2" fmla="*/ 22 w 75"/>
                <a:gd name="T3" fmla="*/ 0 h 74"/>
                <a:gd name="T4" fmla="*/ 75 w 75"/>
                <a:gd name="T5" fmla="*/ 53 h 74"/>
                <a:gd name="T6" fmla="*/ 53 w 75"/>
                <a:gd name="T7" fmla="*/ 74 h 74"/>
                <a:gd name="T8" fmla="*/ 0 w 75"/>
                <a:gd name="T9" fmla="*/ 21 h 74"/>
                <a:gd name="T10" fmla="*/ 0 w 75"/>
                <a:gd name="T11" fmla="*/ 21 h 74"/>
                <a:gd name="T12" fmla="*/ 0 w 75"/>
                <a:gd name="T1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4">
                  <a:moveTo>
                    <a:pt x="0" y="21"/>
                  </a:moveTo>
                  <a:lnTo>
                    <a:pt x="22" y="0"/>
                  </a:lnTo>
                  <a:lnTo>
                    <a:pt x="75" y="53"/>
                  </a:lnTo>
                  <a:lnTo>
                    <a:pt x="53" y="74"/>
                  </a:lnTo>
                  <a:lnTo>
                    <a:pt x="0" y="21"/>
                  </a:lnTo>
                  <a:moveTo>
                    <a:pt x="0" y="21"/>
                  </a:moveTo>
                  <a:lnTo>
                    <a:pt x="0" y="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159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10594975" y="1863725"/>
              <a:ext cx="30163" cy="96837"/>
            </a:xfrm>
            <a:custGeom>
              <a:avLst/>
              <a:gdLst>
                <a:gd name="T0" fmla="*/ 8 w 19"/>
                <a:gd name="T1" fmla="*/ 30 h 61"/>
                <a:gd name="T2" fmla="*/ 8 w 19"/>
                <a:gd name="T3" fmla="*/ 60 h 61"/>
                <a:gd name="T4" fmla="*/ 18 w 19"/>
                <a:gd name="T5" fmla="*/ 29 h 61"/>
                <a:gd name="T6" fmla="*/ 3 w 19"/>
                <a:gd name="T7" fmla="*/ 1 h 61"/>
                <a:gd name="T8" fmla="*/ 8 w 19"/>
                <a:gd name="T9" fmla="*/ 30 h 61"/>
                <a:gd name="T10" fmla="*/ 8 w 19"/>
                <a:gd name="T11" fmla="*/ 30 h 61"/>
                <a:gd name="T12" fmla="*/ 8 w 19"/>
                <a:gd name="T1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1">
                  <a:moveTo>
                    <a:pt x="8" y="30"/>
                  </a:moveTo>
                  <a:cubicBezTo>
                    <a:pt x="9" y="47"/>
                    <a:pt x="5" y="61"/>
                    <a:pt x="8" y="60"/>
                  </a:cubicBezTo>
                  <a:cubicBezTo>
                    <a:pt x="11" y="60"/>
                    <a:pt x="19" y="46"/>
                    <a:pt x="18" y="29"/>
                  </a:cubicBezTo>
                  <a:cubicBezTo>
                    <a:pt x="16" y="13"/>
                    <a:pt x="5" y="0"/>
                    <a:pt x="3" y="1"/>
                  </a:cubicBezTo>
                  <a:cubicBezTo>
                    <a:pt x="0" y="1"/>
                    <a:pt x="6" y="14"/>
                    <a:pt x="8" y="30"/>
                  </a:cubicBezTo>
                  <a:close/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160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close/>
                  <a:moveTo>
                    <a:pt x="55" y="62"/>
                  </a:moveTo>
                  <a:lnTo>
                    <a:pt x="55" y="62"/>
                  </a:lnTo>
                  <a:close/>
                </a:path>
              </a:pathLst>
            </a:custGeom>
            <a:solidFill>
              <a:srgbClr val="F9C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161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10277475" y="1862138"/>
              <a:ext cx="109538" cy="98425"/>
            </a:xfrm>
            <a:custGeom>
              <a:avLst/>
              <a:gdLst>
                <a:gd name="T0" fmla="*/ 55 w 69"/>
                <a:gd name="T1" fmla="*/ 62 h 62"/>
                <a:gd name="T2" fmla="*/ 69 w 69"/>
                <a:gd name="T3" fmla="*/ 48 h 62"/>
                <a:gd name="T4" fmla="*/ 21 w 69"/>
                <a:gd name="T5" fmla="*/ 0 h 62"/>
                <a:gd name="T6" fmla="*/ 0 w 69"/>
                <a:gd name="T7" fmla="*/ 21 h 62"/>
                <a:gd name="T8" fmla="*/ 55 w 69"/>
                <a:gd name="T9" fmla="*/ 62 h 62"/>
                <a:gd name="T10" fmla="*/ 55 w 69"/>
                <a:gd name="T11" fmla="*/ 62 h 62"/>
                <a:gd name="T12" fmla="*/ 55 w 6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2">
                  <a:moveTo>
                    <a:pt x="55" y="62"/>
                  </a:moveTo>
                  <a:lnTo>
                    <a:pt x="69" y="48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55" y="62"/>
                  </a:lnTo>
                  <a:moveTo>
                    <a:pt x="55" y="62"/>
                  </a:moveTo>
                  <a:lnTo>
                    <a:pt x="55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Freeform 162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close/>
                  <a:moveTo>
                    <a:pt x="54" y="55"/>
                  </a:moveTo>
                  <a:lnTo>
                    <a:pt x="54" y="55"/>
                  </a:lnTo>
                  <a:close/>
                </a:path>
              </a:pathLst>
            </a:custGeom>
            <a:solidFill>
              <a:srgbClr val="EFB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163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10364788" y="1938338"/>
              <a:ext cx="96838" cy="87312"/>
            </a:xfrm>
            <a:custGeom>
              <a:avLst/>
              <a:gdLst>
                <a:gd name="T0" fmla="*/ 54 w 61"/>
                <a:gd name="T1" fmla="*/ 55 h 55"/>
                <a:gd name="T2" fmla="*/ 61 w 61"/>
                <a:gd name="T3" fmla="*/ 48 h 55"/>
                <a:gd name="T4" fmla="*/ 14 w 61"/>
                <a:gd name="T5" fmla="*/ 0 h 55"/>
                <a:gd name="T6" fmla="*/ 0 w 61"/>
                <a:gd name="T7" fmla="*/ 14 h 55"/>
                <a:gd name="T8" fmla="*/ 54 w 61"/>
                <a:gd name="T9" fmla="*/ 55 h 55"/>
                <a:gd name="T10" fmla="*/ 54 w 61"/>
                <a:gd name="T11" fmla="*/ 55 h 55"/>
                <a:gd name="T12" fmla="*/ 54 w 61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5">
                  <a:moveTo>
                    <a:pt x="54" y="55"/>
                  </a:moveTo>
                  <a:lnTo>
                    <a:pt x="61" y="4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54" y="55"/>
                  </a:lnTo>
                  <a:moveTo>
                    <a:pt x="54" y="55"/>
                  </a:moveTo>
                  <a:lnTo>
                    <a:pt x="54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close/>
                  <a:moveTo>
                    <a:pt x="55" y="48"/>
                  </a:moveTo>
                  <a:lnTo>
                    <a:pt x="55" y="48"/>
                  </a:lnTo>
                  <a:close/>
                </a:path>
              </a:pathLst>
            </a:custGeom>
            <a:solidFill>
              <a:srgbClr val="E2A7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10450513" y="2014538"/>
              <a:ext cx="87313" cy="76200"/>
            </a:xfrm>
            <a:custGeom>
              <a:avLst/>
              <a:gdLst>
                <a:gd name="T0" fmla="*/ 55 w 55"/>
                <a:gd name="T1" fmla="*/ 48 h 48"/>
                <a:gd name="T2" fmla="*/ 7 w 55"/>
                <a:gd name="T3" fmla="*/ 0 h 48"/>
                <a:gd name="T4" fmla="*/ 0 w 55"/>
                <a:gd name="T5" fmla="*/ 7 h 48"/>
                <a:gd name="T6" fmla="*/ 55 w 55"/>
                <a:gd name="T7" fmla="*/ 48 h 48"/>
                <a:gd name="T8" fmla="*/ 55 w 55"/>
                <a:gd name="T9" fmla="*/ 48 h 48"/>
                <a:gd name="T10" fmla="*/ 55 w 55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8">
                  <a:moveTo>
                    <a:pt x="55" y="4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55" y="48"/>
                  </a:lnTo>
                  <a:moveTo>
                    <a:pt x="55" y="48"/>
                  </a:moveTo>
                  <a:lnTo>
                    <a:pt x="55" y="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Freeform 166"/>
            <p:cNvSpPr/>
            <p:nvPr>
              <p:custDataLst>
                <p:tags r:id="rId121"/>
              </p:custDataLst>
            </p:nvPr>
          </p:nvSpPr>
          <p:spPr bwMode="auto">
            <a:xfrm>
              <a:off x="10355263" y="3452813"/>
              <a:ext cx="760413" cy="763587"/>
            </a:xfrm>
            <a:custGeom>
              <a:avLst/>
              <a:gdLst>
                <a:gd name="T0" fmla="*/ 479 w 479"/>
                <a:gd name="T1" fmla="*/ 283 h 481"/>
                <a:gd name="T2" fmla="*/ 298 w 479"/>
                <a:gd name="T3" fmla="*/ 481 h 481"/>
                <a:gd name="T4" fmla="*/ 0 w 479"/>
                <a:gd name="T5" fmla="*/ 193 h 481"/>
                <a:gd name="T6" fmla="*/ 5 w 479"/>
                <a:gd name="T7" fmla="*/ 12 h 481"/>
                <a:gd name="T8" fmla="*/ 199 w 479"/>
                <a:gd name="T9" fmla="*/ 0 h 481"/>
                <a:gd name="T10" fmla="*/ 479 w 479"/>
                <a:gd name="T11" fmla="*/ 283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481">
                  <a:moveTo>
                    <a:pt x="479" y="283"/>
                  </a:moveTo>
                  <a:lnTo>
                    <a:pt x="298" y="481"/>
                  </a:lnTo>
                  <a:lnTo>
                    <a:pt x="0" y="193"/>
                  </a:lnTo>
                  <a:lnTo>
                    <a:pt x="5" y="12"/>
                  </a:lnTo>
                  <a:lnTo>
                    <a:pt x="199" y="0"/>
                  </a:lnTo>
                  <a:lnTo>
                    <a:pt x="479" y="283"/>
                  </a:lnTo>
                  <a:close/>
                </a:path>
              </a:pathLst>
            </a:custGeom>
            <a:solidFill>
              <a:srgbClr val="33B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167"/>
            <p:cNvSpPr>
              <a:spLocks noChangeArrowheads="1"/>
            </p:cNvSpPr>
            <p:nvPr>
              <p:custDataLst>
                <p:tags r:id="rId122"/>
              </p:custDataLst>
            </p:nvPr>
          </p:nvSpPr>
          <p:spPr bwMode="auto">
            <a:xfrm>
              <a:off x="10445750" y="3527425"/>
              <a:ext cx="149225" cy="150812"/>
            </a:xfrm>
            <a:prstGeom prst="ellipse">
              <a:avLst/>
            </a:prstGeom>
            <a:solidFill>
              <a:srgbClr val="7DC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Oval 168"/>
            <p:cNvSpPr>
              <a:spLocks noChangeArrowheads="1"/>
            </p:cNvSpPr>
            <p:nvPr>
              <p:custDataLst>
                <p:tags r:id="rId123"/>
              </p:custDataLst>
            </p:nvPr>
          </p:nvSpPr>
          <p:spPr bwMode="auto">
            <a:xfrm>
              <a:off x="10490200" y="3568700"/>
              <a:ext cx="66675" cy="68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169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9779000" y="2852738"/>
              <a:ext cx="841375" cy="862012"/>
            </a:xfrm>
            <a:custGeom>
              <a:avLst/>
              <a:gdLst>
                <a:gd name="T0" fmla="*/ 0 w 530"/>
                <a:gd name="T1" fmla="*/ 265 h 543"/>
                <a:gd name="T2" fmla="*/ 132 w 530"/>
                <a:gd name="T3" fmla="*/ 495 h 543"/>
                <a:gd name="T4" fmla="*/ 398 w 530"/>
                <a:gd name="T5" fmla="*/ 495 h 543"/>
                <a:gd name="T6" fmla="*/ 530 w 530"/>
                <a:gd name="T7" fmla="*/ 265 h 543"/>
                <a:gd name="T8" fmla="*/ 265 w 530"/>
                <a:gd name="T9" fmla="*/ 0 h 543"/>
                <a:gd name="T10" fmla="*/ 0 w 530"/>
                <a:gd name="T11" fmla="*/ 265 h 543"/>
                <a:gd name="T12" fmla="*/ 0 w 530"/>
                <a:gd name="T13" fmla="*/ 265 h 543"/>
                <a:gd name="T14" fmla="*/ 0 w 530"/>
                <a:gd name="T15" fmla="*/ 265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0" h="543">
                  <a:moveTo>
                    <a:pt x="0" y="265"/>
                  </a:moveTo>
                  <a:cubicBezTo>
                    <a:pt x="0" y="360"/>
                    <a:pt x="50" y="448"/>
                    <a:pt x="132" y="495"/>
                  </a:cubicBezTo>
                  <a:cubicBezTo>
                    <a:pt x="214" y="543"/>
                    <a:pt x="316" y="543"/>
                    <a:pt x="398" y="495"/>
                  </a:cubicBezTo>
                  <a:cubicBezTo>
                    <a:pt x="480" y="448"/>
                    <a:pt x="530" y="360"/>
                    <a:pt x="530" y="265"/>
                  </a:cubicBezTo>
                  <a:cubicBezTo>
                    <a:pt x="530" y="119"/>
                    <a:pt x="412" y="0"/>
                    <a:pt x="265" y="0"/>
                  </a:cubicBezTo>
                  <a:cubicBezTo>
                    <a:pt x="119" y="0"/>
                    <a:pt x="0" y="119"/>
                    <a:pt x="0" y="265"/>
                  </a:cubicBezTo>
                  <a:close/>
                  <a:moveTo>
                    <a:pt x="0" y="265"/>
                  </a:moveTo>
                  <a:cubicBezTo>
                    <a:pt x="0" y="265"/>
                    <a:pt x="0" y="265"/>
                    <a:pt x="0" y="265"/>
                  </a:cubicBezTo>
                </a:path>
              </a:pathLst>
            </a:custGeom>
            <a:solidFill>
              <a:srgbClr val="98C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Freeform 170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171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10117138" y="3190875"/>
              <a:ext cx="166688" cy="166687"/>
            </a:xfrm>
            <a:custGeom>
              <a:avLst/>
              <a:gdLst>
                <a:gd name="T0" fmla="*/ 0 w 105"/>
                <a:gd name="T1" fmla="*/ 52 h 105"/>
                <a:gd name="T2" fmla="*/ 52 w 105"/>
                <a:gd name="T3" fmla="*/ 105 h 105"/>
                <a:gd name="T4" fmla="*/ 105 w 105"/>
                <a:gd name="T5" fmla="*/ 52 h 105"/>
                <a:gd name="T6" fmla="*/ 52 w 105"/>
                <a:gd name="T7" fmla="*/ 0 h 105"/>
                <a:gd name="T8" fmla="*/ 0 w 105"/>
                <a:gd name="T9" fmla="*/ 52 h 105"/>
                <a:gd name="T10" fmla="*/ 0 w 105"/>
                <a:gd name="T11" fmla="*/ 52 h 105"/>
                <a:gd name="T12" fmla="*/ 0 w 105"/>
                <a:gd name="T13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5">
                  <a:moveTo>
                    <a:pt x="0" y="52"/>
                  </a:moveTo>
                  <a:cubicBezTo>
                    <a:pt x="0" y="81"/>
                    <a:pt x="23" y="105"/>
                    <a:pt x="52" y="105"/>
                  </a:cubicBezTo>
                  <a:cubicBezTo>
                    <a:pt x="81" y="105"/>
                    <a:pt x="105" y="81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172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10093325" y="3168650"/>
              <a:ext cx="212725" cy="211137"/>
            </a:xfrm>
            <a:custGeom>
              <a:avLst/>
              <a:gdLst>
                <a:gd name="T0" fmla="*/ 67 w 134"/>
                <a:gd name="T1" fmla="*/ 133 h 133"/>
                <a:gd name="T2" fmla="*/ 0 w 134"/>
                <a:gd name="T3" fmla="*/ 66 h 133"/>
                <a:gd name="T4" fmla="*/ 67 w 134"/>
                <a:gd name="T5" fmla="*/ 0 h 133"/>
                <a:gd name="T6" fmla="*/ 134 w 134"/>
                <a:gd name="T7" fmla="*/ 66 h 133"/>
                <a:gd name="T8" fmla="*/ 67 w 134"/>
                <a:gd name="T9" fmla="*/ 133 h 133"/>
                <a:gd name="T10" fmla="*/ 67 w 134"/>
                <a:gd name="T11" fmla="*/ 28 h 133"/>
                <a:gd name="T12" fmla="*/ 67 w 134"/>
                <a:gd name="T13" fmla="*/ 28 h 133"/>
                <a:gd name="T14" fmla="*/ 67 w 134"/>
                <a:gd name="T15" fmla="*/ 28 h 133"/>
                <a:gd name="T16" fmla="*/ 67 w 134"/>
                <a:gd name="T17" fmla="*/ 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04" y="0"/>
                    <a:pt x="134" y="30"/>
                    <a:pt x="134" y="66"/>
                  </a:cubicBezTo>
                  <a:cubicBezTo>
                    <a:pt x="134" y="103"/>
                    <a:pt x="104" y="133"/>
                    <a:pt x="67" y="133"/>
                  </a:cubicBezTo>
                  <a:close/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  <a:moveTo>
                    <a:pt x="67" y="28"/>
                  </a:moveTo>
                  <a:cubicBezTo>
                    <a:pt x="67" y="28"/>
                    <a:pt x="67" y="28"/>
                    <a:pt x="67" y="28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173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10229850" y="2908300"/>
              <a:ext cx="304800" cy="322262"/>
            </a:xfrm>
            <a:custGeom>
              <a:avLst/>
              <a:gdLst>
                <a:gd name="T0" fmla="*/ 42 w 192"/>
                <a:gd name="T1" fmla="*/ 203 h 203"/>
                <a:gd name="T2" fmla="*/ 192 w 192"/>
                <a:gd name="T3" fmla="*/ 61 h 203"/>
                <a:gd name="T4" fmla="*/ 103 w 192"/>
                <a:gd name="T5" fmla="*/ 0 h 203"/>
                <a:gd name="T6" fmla="*/ 0 w 192"/>
                <a:gd name="T7" fmla="*/ 166 h 203"/>
                <a:gd name="T8" fmla="*/ 42 w 192"/>
                <a:gd name="T9" fmla="*/ 203 h 203"/>
                <a:gd name="T10" fmla="*/ 42 w 192"/>
                <a:gd name="T11" fmla="*/ 203 h 203"/>
                <a:gd name="T12" fmla="*/ 42 w 192"/>
                <a:gd name="T1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42" y="203"/>
                  </a:moveTo>
                  <a:cubicBezTo>
                    <a:pt x="192" y="61"/>
                    <a:pt x="192" y="61"/>
                    <a:pt x="192" y="61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24" y="173"/>
                    <a:pt x="35" y="189"/>
                    <a:pt x="42" y="203"/>
                  </a:cubicBezTo>
                  <a:close/>
                  <a:moveTo>
                    <a:pt x="42" y="203"/>
                  </a:moveTo>
                  <a:cubicBezTo>
                    <a:pt x="42" y="203"/>
                    <a:pt x="42" y="203"/>
                    <a:pt x="42" y="203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10194925" y="2859088"/>
              <a:ext cx="198438" cy="312737"/>
            </a:xfrm>
            <a:custGeom>
              <a:avLst/>
              <a:gdLst>
                <a:gd name="T0" fmla="*/ 3 w 125"/>
                <a:gd name="T1" fmla="*/ 195 h 197"/>
                <a:gd name="T2" fmla="*/ 22 w 125"/>
                <a:gd name="T3" fmla="*/ 197 h 197"/>
                <a:gd name="T4" fmla="*/ 125 w 125"/>
                <a:gd name="T5" fmla="*/ 31 h 197"/>
                <a:gd name="T6" fmla="*/ 66 w 125"/>
                <a:gd name="T7" fmla="*/ 0 h 197"/>
                <a:gd name="T8" fmla="*/ 3 w 125"/>
                <a:gd name="T9" fmla="*/ 196 h 197"/>
                <a:gd name="T10" fmla="*/ 3 w 125"/>
                <a:gd name="T11" fmla="*/ 195 h 197"/>
                <a:gd name="T12" fmla="*/ 3 w 125"/>
                <a:gd name="T13" fmla="*/ 195 h 197"/>
                <a:gd name="T14" fmla="*/ 3 w 125"/>
                <a:gd name="T15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7">
                  <a:moveTo>
                    <a:pt x="3" y="195"/>
                  </a:moveTo>
                  <a:cubicBezTo>
                    <a:pt x="10" y="195"/>
                    <a:pt x="16" y="196"/>
                    <a:pt x="22" y="197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6" y="195"/>
                    <a:pt x="0" y="195"/>
                    <a:pt x="3" y="195"/>
                  </a:cubicBezTo>
                  <a:close/>
                  <a:moveTo>
                    <a:pt x="3" y="195"/>
                  </a:moveTo>
                  <a:cubicBezTo>
                    <a:pt x="3" y="195"/>
                    <a:pt x="3" y="195"/>
                    <a:pt x="3" y="1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175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9866313" y="3319463"/>
              <a:ext cx="304800" cy="322262"/>
            </a:xfrm>
            <a:custGeom>
              <a:avLst/>
              <a:gdLst>
                <a:gd name="T0" fmla="*/ 150 w 192"/>
                <a:gd name="T1" fmla="*/ 0 h 203"/>
                <a:gd name="T2" fmla="*/ 0 w 192"/>
                <a:gd name="T3" fmla="*/ 143 h 203"/>
                <a:gd name="T4" fmla="*/ 89 w 192"/>
                <a:gd name="T5" fmla="*/ 203 h 203"/>
                <a:gd name="T6" fmla="*/ 192 w 192"/>
                <a:gd name="T7" fmla="*/ 36 h 203"/>
                <a:gd name="T8" fmla="*/ 150 w 192"/>
                <a:gd name="T9" fmla="*/ 0 h 203"/>
                <a:gd name="T10" fmla="*/ 150 w 192"/>
                <a:gd name="T11" fmla="*/ 0 h 203"/>
                <a:gd name="T12" fmla="*/ 150 w 192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03">
                  <a:moveTo>
                    <a:pt x="15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89" y="203"/>
                    <a:pt x="89" y="203"/>
                    <a:pt x="89" y="203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68" y="30"/>
                    <a:pt x="157" y="14"/>
                    <a:pt x="150" y="0"/>
                  </a:cubicBezTo>
                  <a:close/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</a:path>
              </a:pathLst>
            </a:custGeom>
            <a:solidFill>
              <a:srgbClr val="DD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176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10007600" y="3376613"/>
              <a:ext cx="198438" cy="314325"/>
            </a:xfrm>
            <a:custGeom>
              <a:avLst/>
              <a:gdLst>
                <a:gd name="T0" fmla="*/ 122 w 125"/>
                <a:gd name="T1" fmla="*/ 3 h 198"/>
                <a:gd name="T2" fmla="*/ 103 w 125"/>
                <a:gd name="T3" fmla="*/ 0 h 198"/>
                <a:gd name="T4" fmla="*/ 0 w 125"/>
                <a:gd name="T5" fmla="*/ 167 h 198"/>
                <a:gd name="T6" fmla="*/ 60 w 125"/>
                <a:gd name="T7" fmla="*/ 198 h 198"/>
                <a:gd name="T8" fmla="*/ 122 w 125"/>
                <a:gd name="T9" fmla="*/ 2 h 198"/>
                <a:gd name="T10" fmla="*/ 122 w 125"/>
                <a:gd name="T11" fmla="*/ 3 h 198"/>
                <a:gd name="T12" fmla="*/ 122 w 125"/>
                <a:gd name="T13" fmla="*/ 3 h 198"/>
                <a:gd name="T14" fmla="*/ 122 w 125"/>
                <a:gd name="T15" fmla="*/ 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98">
                  <a:moveTo>
                    <a:pt x="122" y="3"/>
                  </a:moveTo>
                  <a:cubicBezTo>
                    <a:pt x="115" y="3"/>
                    <a:pt x="109" y="2"/>
                    <a:pt x="103" y="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18" y="3"/>
                    <a:pt x="125" y="3"/>
                    <a:pt x="122" y="3"/>
                  </a:cubicBezTo>
                  <a:close/>
                  <a:moveTo>
                    <a:pt x="122" y="3"/>
                  </a:moveTo>
                  <a:cubicBezTo>
                    <a:pt x="122" y="3"/>
                    <a:pt x="122" y="3"/>
                    <a:pt x="12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Freeform 177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9767888" y="2841625"/>
              <a:ext cx="863600" cy="865187"/>
            </a:xfrm>
            <a:custGeom>
              <a:avLst/>
              <a:gdLst>
                <a:gd name="T0" fmla="*/ 272 w 544"/>
                <a:gd name="T1" fmla="*/ 545 h 545"/>
                <a:gd name="T2" fmla="*/ 0 w 544"/>
                <a:gd name="T3" fmla="*/ 272 h 545"/>
                <a:gd name="T4" fmla="*/ 272 w 544"/>
                <a:gd name="T5" fmla="*/ 0 h 545"/>
                <a:gd name="T6" fmla="*/ 544 w 544"/>
                <a:gd name="T7" fmla="*/ 272 h 545"/>
                <a:gd name="T8" fmla="*/ 272 w 544"/>
                <a:gd name="T9" fmla="*/ 545 h 545"/>
                <a:gd name="T10" fmla="*/ 272 w 544"/>
                <a:gd name="T11" fmla="*/ 14 h 545"/>
                <a:gd name="T12" fmla="*/ 14 w 544"/>
                <a:gd name="T13" fmla="*/ 272 h 545"/>
                <a:gd name="T14" fmla="*/ 272 w 544"/>
                <a:gd name="T15" fmla="*/ 531 h 545"/>
                <a:gd name="T16" fmla="*/ 530 w 544"/>
                <a:gd name="T17" fmla="*/ 272 h 545"/>
                <a:gd name="T18" fmla="*/ 272 w 544"/>
                <a:gd name="T19" fmla="*/ 14 h 545"/>
                <a:gd name="T20" fmla="*/ 272 w 544"/>
                <a:gd name="T21" fmla="*/ 14 h 545"/>
                <a:gd name="T22" fmla="*/ 272 w 544"/>
                <a:gd name="T23" fmla="*/ 1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4" h="545">
                  <a:moveTo>
                    <a:pt x="272" y="545"/>
                  </a:moveTo>
                  <a:cubicBezTo>
                    <a:pt x="122" y="545"/>
                    <a:pt x="0" y="423"/>
                    <a:pt x="0" y="272"/>
                  </a:cubicBezTo>
                  <a:cubicBezTo>
                    <a:pt x="0" y="122"/>
                    <a:pt x="122" y="0"/>
                    <a:pt x="272" y="0"/>
                  </a:cubicBezTo>
                  <a:cubicBezTo>
                    <a:pt x="422" y="0"/>
                    <a:pt x="544" y="122"/>
                    <a:pt x="544" y="272"/>
                  </a:cubicBezTo>
                  <a:cubicBezTo>
                    <a:pt x="544" y="423"/>
                    <a:pt x="422" y="545"/>
                    <a:pt x="272" y="545"/>
                  </a:cubicBezTo>
                  <a:close/>
                  <a:moveTo>
                    <a:pt x="272" y="14"/>
                  </a:moveTo>
                  <a:cubicBezTo>
                    <a:pt x="130" y="14"/>
                    <a:pt x="14" y="130"/>
                    <a:pt x="14" y="272"/>
                  </a:cubicBezTo>
                  <a:cubicBezTo>
                    <a:pt x="14" y="415"/>
                    <a:pt x="130" y="531"/>
                    <a:pt x="272" y="531"/>
                  </a:cubicBezTo>
                  <a:cubicBezTo>
                    <a:pt x="414" y="531"/>
                    <a:pt x="530" y="415"/>
                    <a:pt x="530" y="272"/>
                  </a:cubicBezTo>
                  <a:cubicBezTo>
                    <a:pt x="530" y="130"/>
                    <a:pt x="415" y="14"/>
                    <a:pt x="272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</a:path>
              </a:pathLst>
            </a:custGeom>
            <a:solidFill>
              <a:srgbClr val="45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178"/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11031538" y="2270125"/>
              <a:ext cx="706438" cy="709612"/>
            </a:xfrm>
            <a:custGeom>
              <a:avLst/>
              <a:gdLst>
                <a:gd name="T0" fmla="*/ 224 w 445"/>
                <a:gd name="T1" fmla="*/ 0 h 446"/>
                <a:gd name="T2" fmla="*/ 311 w 445"/>
                <a:gd name="T3" fmla="*/ 18 h 446"/>
                <a:gd name="T4" fmla="*/ 381 w 445"/>
                <a:gd name="T5" fmla="*/ 66 h 446"/>
                <a:gd name="T6" fmla="*/ 428 w 445"/>
                <a:gd name="T7" fmla="*/ 137 h 446"/>
                <a:gd name="T8" fmla="*/ 445 w 445"/>
                <a:gd name="T9" fmla="*/ 223 h 446"/>
                <a:gd name="T10" fmla="*/ 428 w 445"/>
                <a:gd name="T11" fmla="*/ 304 h 446"/>
                <a:gd name="T12" fmla="*/ 386 w 445"/>
                <a:gd name="T13" fmla="*/ 370 h 446"/>
                <a:gd name="T14" fmla="*/ 376 w 445"/>
                <a:gd name="T15" fmla="*/ 390 h 446"/>
                <a:gd name="T16" fmla="*/ 384 w 445"/>
                <a:gd name="T17" fmla="*/ 405 h 446"/>
                <a:gd name="T18" fmla="*/ 430 w 445"/>
                <a:gd name="T19" fmla="*/ 420 h 446"/>
                <a:gd name="T20" fmla="*/ 410 w 445"/>
                <a:gd name="T21" fmla="*/ 429 h 446"/>
                <a:gd name="T22" fmla="*/ 332 w 445"/>
                <a:gd name="T23" fmla="*/ 442 h 446"/>
                <a:gd name="T24" fmla="*/ 289 w 445"/>
                <a:gd name="T25" fmla="*/ 445 h 446"/>
                <a:gd name="T26" fmla="*/ 255 w 445"/>
                <a:gd name="T27" fmla="*/ 445 h 446"/>
                <a:gd name="T28" fmla="*/ 227 w 445"/>
                <a:gd name="T29" fmla="*/ 444 h 446"/>
                <a:gd name="T30" fmla="*/ 203 w 445"/>
                <a:gd name="T31" fmla="*/ 441 h 446"/>
                <a:gd name="T32" fmla="*/ 123 w 445"/>
                <a:gd name="T33" fmla="*/ 418 h 446"/>
                <a:gd name="T34" fmla="*/ 58 w 445"/>
                <a:gd name="T35" fmla="*/ 369 h 446"/>
                <a:gd name="T36" fmla="*/ 16 w 445"/>
                <a:gd name="T37" fmla="*/ 301 h 446"/>
                <a:gd name="T38" fmla="*/ 1 w 445"/>
                <a:gd name="T39" fmla="*/ 219 h 446"/>
                <a:gd name="T40" fmla="*/ 19 w 445"/>
                <a:gd name="T41" fmla="*/ 133 h 446"/>
                <a:gd name="T42" fmla="*/ 67 w 445"/>
                <a:gd name="T43" fmla="*/ 63 h 446"/>
                <a:gd name="T44" fmla="*/ 138 w 445"/>
                <a:gd name="T45" fmla="*/ 17 h 446"/>
                <a:gd name="T46" fmla="*/ 224 w 445"/>
                <a:gd name="T47" fmla="*/ 0 h 446"/>
                <a:gd name="T48" fmla="*/ 126 w 445"/>
                <a:gd name="T49" fmla="*/ 222 h 446"/>
                <a:gd name="T50" fmla="*/ 117 w 445"/>
                <a:gd name="T51" fmla="*/ 200 h 446"/>
                <a:gd name="T52" fmla="*/ 95 w 445"/>
                <a:gd name="T53" fmla="*/ 191 h 446"/>
                <a:gd name="T54" fmla="*/ 72 w 445"/>
                <a:gd name="T55" fmla="*/ 200 h 446"/>
                <a:gd name="T56" fmla="*/ 63 w 445"/>
                <a:gd name="T57" fmla="*/ 222 h 446"/>
                <a:gd name="T58" fmla="*/ 72 w 445"/>
                <a:gd name="T59" fmla="*/ 245 h 446"/>
                <a:gd name="T60" fmla="*/ 95 w 445"/>
                <a:gd name="T61" fmla="*/ 254 h 446"/>
                <a:gd name="T62" fmla="*/ 117 w 445"/>
                <a:gd name="T63" fmla="*/ 245 h 446"/>
                <a:gd name="T64" fmla="*/ 126 w 445"/>
                <a:gd name="T65" fmla="*/ 222 h 446"/>
                <a:gd name="T66" fmla="*/ 253 w 445"/>
                <a:gd name="T67" fmla="*/ 222 h 446"/>
                <a:gd name="T68" fmla="*/ 243 w 445"/>
                <a:gd name="T69" fmla="*/ 199 h 446"/>
                <a:gd name="T70" fmla="*/ 220 w 445"/>
                <a:gd name="T71" fmla="*/ 190 h 446"/>
                <a:gd name="T72" fmla="*/ 197 w 445"/>
                <a:gd name="T73" fmla="*/ 199 h 446"/>
                <a:gd name="T74" fmla="*/ 188 w 445"/>
                <a:gd name="T75" fmla="*/ 222 h 446"/>
                <a:gd name="T76" fmla="*/ 197 w 445"/>
                <a:gd name="T77" fmla="*/ 245 h 446"/>
                <a:gd name="T78" fmla="*/ 220 w 445"/>
                <a:gd name="T79" fmla="*/ 254 h 446"/>
                <a:gd name="T80" fmla="*/ 243 w 445"/>
                <a:gd name="T81" fmla="*/ 245 h 446"/>
                <a:gd name="T82" fmla="*/ 253 w 445"/>
                <a:gd name="T83" fmla="*/ 222 h 446"/>
                <a:gd name="T84" fmla="*/ 378 w 445"/>
                <a:gd name="T85" fmla="*/ 222 h 446"/>
                <a:gd name="T86" fmla="*/ 369 w 445"/>
                <a:gd name="T87" fmla="*/ 199 h 446"/>
                <a:gd name="T88" fmla="*/ 346 w 445"/>
                <a:gd name="T89" fmla="*/ 190 h 446"/>
                <a:gd name="T90" fmla="*/ 323 w 445"/>
                <a:gd name="T91" fmla="*/ 199 h 446"/>
                <a:gd name="T92" fmla="*/ 314 w 445"/>
                <a:gd name="T93" fmla="*/ 222 h 446"/>
                <a:gd name="T94" fmla="*/ 323 w 445"/>
                <a:gd name="T95" fmla="*/ 244 h 446"/>
                <a:gd name="T96" fmla="*/ 346 w 445"/>
                <a:gd name="T97" fmla="*/ 254 h 446"/>
                <a:gd name="T98" fmla="*/ 369 w 445"/>
                <a:gd name="T99" fmla="*/ 244 h 446"/>
                <a:gd name="T100" fmla="*/ 378 w 445"/>
                <a:gd name="T101" fmla="*/ 222 h 446"/>
                <a:gd name="T102" fmla="*/ 378 w 445"/>
                <a:gd name="T103" fmla="*/ 222 h 446"/>
                <a:gd name="T104" fmla="*/ 378 w 445"/>
                <a:gd name="T105" fmla="*/ 22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6">
                  <a:moveTo>
                    <a:pt x="224" y="0"/>
                  </a:moveTo>
                  <a:cubicBezTo>
                    <a:pt x="255" y="0"/>
                    <a:pt x="284" y="6"/>
                    <a:pt x="311" y="18"/>
                  </a:cubicBezTo>
                  <a:cubicBezTo>
                    <a:pt x="338" y="30"/>
                    <a:pt x="361" y="46"/>
                    <a:pt x="381" y="66"/>
                  </a:cubicBezTo>
                  <a:cubicBezTo>
                    <a:pt x="401" y="86"/>
                    <a:pt x="416" y="110"/>
                    <a:pt x="428" y="137"/>
                  </a:cubicBezTo>
                  <a:cubicBezTo>
                    <a:pt x="439" y="164"/>
                    <a:pt x="445" y="193"/>
                    <a:pt x="445" y="223"/>
                  </a:cubicBezTo>
                  <a:cubicBezTo>
                    <a:pt x="444" y="252"/>
                    <a:pt x="438" y="279"/>
                    <a:pt x="428" y="304"/>
                  </a:cubicBezTo>
                  <a:cubicBezTo>
                    <a:pt x="417" y="329"/>
                    <a:pt x="403" y="351"/>
                    <a:pt x="386" y="370"/>
                  </a:cubicBezTo>
                  <a:cubicBezTo>
                    <a:pt x="381" y="376"/>
                    <a:pt x="377" y="383"/>
                    <a:pt x="376" y="390"/>
                  </a:cubicBezTo>
                  <a:cubicBezTo>
                    <a:pt x="375" y="396"/>
                    <a:pt x="378" y="402"/>
                    <a:pt x="384" y="405"/>
                  </a:cubicBezTo>
                  <a:cubicBezTo>
                    <a:pt x="397" y="412"/>
                    <a:pt x="413" y="417"/>
                    <a:pt x="430" y="420"/>
                  </a:cubicBezTo>
                  <a:cubicBezTo>
                    <a:pt x="434" y="421"/>
                    <a:pt x="427" y="424"/>
                    <a:pt x="410" y="429"/>
                  </a:cubicBezTo>
                  <a:cubicBezTo>
                    <a:pt x="393" y="435"/>
                    <a:pt x="367" y="439"/>
                    <a:pt x="332" y="442"/>
                  </a:cubicBezTo>
                  <a:cubicBezTo>
                    <a:pt x="316" y="444"/>
                    <a:pt x="302" y="445"/>
                    <a:pt x="289" y="445"/>
                  </a:cubicBezTo>
                  <a:cubicBezTo>
                    <a:pt x="277" y="446"/>
                    <a:pt x="265" y="446"/>
                    <a:pt x="255" y="445"/>
                  </a:cubicBezTo>
                  <a:cubicBezTo>
                    <a:pt x="245" y="445"/>
                    <a:pt x="235" y="445"/>
                    <a:pt x="227" y="444"/>
                  </a:cubicBezTo>
                  <a:cubicBezTo>
                    <a:pt x="218" y="443"/>
                    <a:pt x="211" y="442"/>
                    <a:pt x="203" y="441"/>
                  </a:cubicBezTo>
                  <a:cubicBezTo>
                    <a:pt x="175" y="438"/>
                    <a:pt x="148" y="430"/>
                    <a:pt x="123" y="418"/>
                  </a:cubicBezTo>
                  <a:cubicBezTo>
                    <a:pt x="98" y="405"/>
                    <a:pt x="77" y="389"/>
                    <a:pt x="58" y="369"/>
                  </a:cubicBezTo>
                  <a:cubicBezTo>
                    <a:pt x="40" y="349"/>
                    <a:pt x="26" y="327"/>
                    <a:pt x="16" y="301"/>
                  </a:cubicBezTo>
                  <a:cubicBezTo>
                    <a:pt x="5" y="275"/>
                    <a:pt x="0" y="248"/>
                    <a:pt x="1" y="219"/>
                  </a:cubicBezTo>
                  <a:cubicBezTo>
                    <a:pt x="1" y="189"/>
                    <a:pt x="7" y="160"/>
                    <a:pt x="19" y="133"/>
                  </a:cubicBezTo>
                  <a:cubicBezTo>
                    <a:pt x="31" y="106"/>
                    <a:pt x="47" y="83"/>
                    <a:pt x="67" y="63"/>
                  </a:cubicBezTo>
                  <a:cubicBezTo>
                    <a:pt x="87" y="44"/>
                    <a:pt x="111" y="28"/>
                    <a:pt x="138" y="17"/>
                  </a:cubicBezTo>
                  <a:cubicBezTo>
                    <a:pt x="165" y="5"/>
                    <a:pt x="194" y="0"/>
                    <a:pt x="224" y="0"/>
                  </a:cubicBezTo>
                  <a:close/>
                  <a:moveTo>
                    <a:pt x="126" y="222"/>
                  </a:moveTo>
                  <a:cubicBezTo>
                    <a:pt x="126" y="213"/>
                    <a:pt x="123" y="206"/>
                    <a:pt x="117" y="200"/>
                  </a:cubicBezTo>
                  <a:cubicBezTo>
                    <a:pt x="111" y="194"/>
                    <a:pt x="103" y="191"/>
                    <a:pt x="95" y="191"/>
                  </a:cubicBezTo>
                  <a:cubicBezTo>
                    <a:pt x="86" y="191"/>
                    <a:pt x="78" y="194"/>
                    <a:pt x="72" y="200"/>
                  </a:cubicBezTo>
                  <a:cubicBezTo>
                    <a:pt x="66" y="206"/>
                    <a:pt x="63" y="213"/>
                    <a:pt x="63" y="222"/>
                  </a:cubicBezTo>
                  <a:cubicBezTo>
                    <a:pt x="63" y="231"/>
                    <a:pt x="66" y="238"/>
                    <a:pt x="72" y="245"/>
                  </a:cubicBezTo>
                  <a:cubicBezTo>
                    <a:pt x="78" y="251"/>
                    <a:pt x="86" y="254"/>
                    <a:pt x="95" y="254"/>
                  </a:cubicBezTo>
                  <a:cubicBezTo>
                    <a:pt x="103" y="254"/>
                    <a:pt x="111" y="251"/>
                    <a:pt x="117" y="245"/>
                  </a:cubicBezTo>
                  <a:cubicBezTo>
                    <a:pt x="123" y="238"/>
                    <a:pt x="126" y="231"/>
                    <a:pt x="126" y="222"/>
                  </a:cubicBezTo>
                  <a:close/>
                  <a:moveTo>
                    <a:pt x="253" y="222"/>
                  </a:moveTo>
                  <a:cubicBezTo>
                    <a:pt x="253" y="213"/>
                    <a:pt x="249" y="205"/>
                    <a:pt x="243" y="199"/>
                  </a:cubicBezTo>
                  <a:cubicBezTo>
                    <a:pt x="237" y="193"/>
                    <a:pt x="229" y="190"/>
                    <a:pt x="220" y="190"/>
                  </a:cubicBezTo>
                  <a:cubicBezTo>
                    <a:pt x="211" y="190"/>
                    <a:pt x="204" y="193"/>
                    <a:pt x="197" y="199"/>
                  </a:cubicBezTo>
                  <a:cubicBezTo>
                    <a:pt x="191" y="205"/>
                    <a:pt x="188" y="213"/>
                    <a:pt x="188" y="222"/>
                  </a:cubicBezTo>
                  <a:cubicBezTo>
                    <a:pt x="188" y="231"/>
                    <a:pt x="191" y="238"/>
                    <a:pt x="197" y="245"/>
                  </a:cubicBezTo>
                  <a:cubicBezTo>
                    <a:pt x="204" y="251"/>
                    <a:pt x="211" y="254"/>
                    <a:pt x="220" y="254"/>
                  </a:cubicBezTo>
                  <a:cubicBezTo>
                    <a:pt x="229" y="254"/>
                    <a:pt x="237" y="251"/>
                    <a:pt x="243" y="245"/>
                  </a:cubicBezTo>
                  <a:cubicBezTo>
                    <a:pt x="249" y="238"/>
                    <a:pt x="253" y="231"/>
                    <a:pt x="253" y="222"/>
                  </a:cubicBezTo>
                  <a:close/>
                  <a:moveTo>
                    <a:pt x="378" y="222"/>
                  </a:moveTo>
                  <a:cubicBezTo>
                    <a:pt x="378" y="213"/>
                    <a:pt x="375" y="205"/>
                    <a:pt x="369" y="199"/>
                  </a:cubicBezTo>
                  <a:cubicBezTo>
                    <a:pt x="362" y="193"/>
                    <a:pt x="355" y="190"/>
                    <a:pt x="346" y="190"/>
                  </a:cubicBezTo>
                  <a:cubicBezTo>
                    <a:pt x="337" y="190"/>
                    <a:pt x="329" y="193"/>
                    <a:pt x="323" y="199"/>
                  </a:cubicBezTo>
                  <a:cubicBezTo>
                    <a:pt x="317" y="205"/>
                    <a:pt x="314" y="213"/>
                    <a:pt x="314" y="222"/>
                  </a:cubicBezTo>
                  <a:cubicBezTo>
                    <a:pt x="314" y="230"/>
                    <a:pt x="317" y="238"/>
                    <a:pt x="323" y="244"/>
                  </a:cubicBezTo>
                  <a:cubicBezTo>
                    <a:pt x="329" y="251"/>
                    <a:pt x="337" y="254"/>
                    <a:pt x="346" y="254"/>
                  </a:cubicBezTo>
                  <a:cubicBezTo>
                    <a:pt x="355" y="254"/>
                    <a:pt x="362" y="251"/>
                    <a:pt x="369" y="244"/>
                  </a:cubicBezTo>
                  <a:cubicBezTo>
                    <a:pt x="375" y="238"/>
                    <a:pt x="378" y="230"/>
                    <a:pt x="378" y="222"/>
                  </a:cubicBezTo>
                  <a:close/>
                  <a:moveTo>
                    <a:pt x="378" y="222"/>
                  </a:moveTo>
                  <a:cubicBezTo>
                    <a:pt x="378" y="222"/>
                    <a:pt x="378" y="222"/>
                    <a:pt x="378" y="222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10672763" y="2073275"/>
              <a:ext cx="706438" cy="711200"/>
            </a:xfrm>
            <a:custGeom>
              <a:avLst/>
              <a:gdLst>
                <a:gd name="T0" fmla="*/ 221 w 445"/>
                <a:gd name="T1" fmla="*/ 1 h 447"/>
                <a:gd name="T2" fmla="*/ 307 w 445"/>
                <a:gd name="T3" fmla="*/ 17 h 447"/>
                <a:gd name="T4" fmla="*/ 378 w 445"/>
                <a:gd name="T5" fmla="*/ 64 h 447"/>
                <a:gd name="T6" fmla="*/ 426 w 445"/>
                <a:gd name="T7" fmla="*/ 134 h 447"/>
                <a:gd name="T8" fmla="*/ 445 w 445"/>
                <a:gd name="T9" fmla="*/ 220 h 447"/>
                <a:gd name="T10" fmla="*/ 430 w 445"/>
                <a:gd name="T11" fmla="*/ 302 h 447"/>
                <a:gd name="T12" fmla="*/ 387 w 445"/>
                <a:gd name="T13" fmla="*/ 370 h 447"/>
                <a:gd name="T14" fmla="*/ 322 w 445"/>
                <a:gd name="T15" fmla="*/ 418 h 447"/>
                <a:gd name="T16" fmla="*/ 242 w 445"/>
                <a:gd name="T17" fmla="*/ 442 h 447"/>
                <a:gd name="T18" fmla="*/ 218 w 445"/>
                <a:gd name="T19" fmla="*/ 445 h 447"/>
                <a:gd name="T20" fmla="*/ 190 w 445"/>
                <a:gd name="T21" fmla="*/ 446 h 447"/>
                <a:gd name="T22" fmla="*/ 156 w 445"/>
                <a:gd name="T23" fmla="*/ 446 h 447"/>
                <a:gd name="T24" fmla="*/ 113 w 445"/>
                <a:gd name="T25" fmla="*/ 443 h 447"/>
                <a:gd name="T26" fmla="*/ 35 w 445"/>
                <a:gd name="T27" fmla="*/ 430 h 447"/>
                <a:gd name="T28" fmla="*/ 15 w 445"/>
                <a:gd name="T29" fmla="*/ 421 h 447"/>
                <a:gd name="T30" fmla="*/ 61 w 445"/>
                <a:gd name="T31" fmla="*/ 406 h 447"/>
                <a:gd name="T32" fmla="*/ 69 w 445"/>
                <a:gd name="T33" fmla="*/ 390 h 447"/>
                <a:gd name="T34" fmla="*/ 59 w 445"/>
                <a:gd name="T35" fmla="*/ 371 h 447"/>
                <a:gd name="T36" fmla="*/ 18 w 445"/>
                <a:gd name="T37" fmla="*/ 305 h 447"/>
                <a:gd name="T38" fmla="*/ 1 w 445"/>
                <a:gd name="T39" fmla="*/ 224 h 447"/>
                <a:gd name="T40" fmla="*/ 17 w 445"/>
                <a:gd name="T41" fmla="*/ 138 h 447"/>
                <a:gd name="T42" fmla="*/ 64 w 445"/>
                <a:gd name="T43" fmla="*/ 67 h 447"/>
                <a:gd name="T44" fmla="*/ 134 w 445"/>
                <a:gd name="T45" fmla="*/ 19 h 447"/>
                <a:gd name="T46" fmla="*/ 221 w 445"/>
                <a:gd name="T47" fmla="*/ 1 h 447"/>
                <a:gd name="T48" fmla="*/ 319 w 445"/>
                <a:gd name="T49" fmla="*/ 223 h 447"/>
                <a:gd name="T50" fmla="*/ 328 w 445"/>
                <a:gd name="T51" fmla="*/ 245 h 447"/>
                <a:gd name="T52" fmla="*/ 351 w 445"/>
                <a:gd name="T53" fmla="*/ 255 h 447"/>
                <a:gd name="T54" fmla="*/ 373 w 445"/>
                <a:gd name="T55" fmla="*/ 245 h 447"/>
                <a:gd name="T56" fmla="*/ 382 w 445"/>
                <a:gd name="T57" fmla="*/ 223 h 447"/>
                <a:gd name="T58" fmla="*/ 373 w 445"/>
                <a:gd name="T59" fmla="*/ 201 h 447"/>
                <a:gd name="T60" fmla="*/ 351 w 445"/>
                <a:gd name="T61" fmla="*/ 192 h 447"/>
                <a:gd name="T62" fmla="*/ 328 w 445"/>
                <a:gd name="T63" fmla="*/ 201 h 447"/>
                <a:gd name="T64" fmla="*/ 319 w 445"/>
                <a:gd name="T65" fmla="*/ 223 h 447"/>
                <a:gd name="T66" fmla="*/ 193 w 445"/>
                <a:gd name="T67" fmla="*/ 223 h 447"/>
                <a:gd name="T68" fmla="*/ 202 w 445"/>
                <a:gd name="T69" fmla="*/ 246 h 447"/>
                <a:gd name="T70" fmla="*/ 225 w 445"/>
                <a:gd name="T71" fmla="*/ 255 h 447"/>
                <a:gd name="T72" fmla="*/ 248 w 445"/>
                <a:gd name="T73" fmla="*/ 246 h 447"/>
                <a:gd name="T74" fmla="*/ 257 w 445"/>
                <a:gd name="T75" fmla="*/ 223 h 447"/>
                <a:gd name="T76" fmla="*/ 248 w 445"/>
                <a:gd name="T77" fmla="*/ 200 h 447"/>
                <a:gd name="T78" fmla="*/ 225 w 445"/>
                <a:gd name="T79" fmla="*/ 191 h 447"/>
                <a:gd name="T80" fmla="*/ 202 w 445"/>
                <a:gd name="T81" fmla="*/ 200 h 447"/>
                <a:gd name="T82" fmla="*/ 193 w 445"/>
                <a:gd name="T83" fmla="*/ 223 h 447"/>
                <a:gd name="T84" fmla="*/ 67 w 445"/>
                <a:gd name="T85" fmla="*/ 223 h 447"/>
                <a:gd name="T86" fmla="*/ 77 w 445"/>
                <a:gd name="T87" fmla="*/ 245 h 447"/>
                <a:gd name="T88" fmla="*/ 99 w 445"/>
                <a:gd name="T89" fmla="*/ 255 h 447"/>
                <a:gd name="T90" fmla="*/ 122 w 445"/>
                <a:gd name="T91" fmla="*/ 245 h 447"/>
                <a:gd name="T92" fmla="*/ 131 w 445"/>
                <a:gd name="T93" fmla="*/ 223 h 447"/>
                <a:gd name="T94" fmla="*/ 122 w 445"/>
                <a:gd name="T95" fmla="*/ 200 h 447"/>
                <a:gd name="T96" fmla="*/ 99 w 445"/>
                <a:gd name="T97" fmla="*/ 191 h 447"/>
                <a:gd name="T98" fmla="*/ 77 w 445"/>
                <a:gd name="T99" fmla="*/ 200 h 447"/>
                <a:gd name="T100" fmla="*/ 67 w 445"/>
                <a:gd name="T101" fmla="*/ 223 h 447"/>
                <a:gd name="T102" fmla="*/ 67 w 445"/>
                <a:gd name="T103" fmla="*/ 223 h 447"/>
                <a:gd name="T104" fmla="*/ 67 w 445"/>
                <a:gd name="T105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447">
                  <a:moveTo>
                    <a:pt x="221" y="1"/>
                  </a:move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8" y="45"/>
                    <a:pt x="378" y="64"/>
                  </a:cubicBezTo>
                  <a:cubicBezTo>
                    <a:pt x="398" y="84"/>
                    <a:pt x="415" y="107"/>
                    <a:pt x="426" y="134"/>
                  </a:cubicBezTo>
                  <a:cubicBezTo>
                    <a:pt x="438" y="161"/>
                    <a:pt x="444" y="189"/>
                    <a:pt x="445" y="220"/>
                  </a:cubicBezTo>
                  <a:cubicBezTo>
                    <a:pt x="445" y="249"/>
                    <a:pt x="440" y="276"/>
                    <a:pt x="430" y="302"/>
                  </a:cubicBezTo>
                  <a:cubicBezTo>
                    <a:pt x="419" y="327"/>
                    <a:pt x="405" y="350"/>
                    <a:pt x="387" y="370"/>
                  </a:cubicBezTo>
                  <a:cubicBezTo>
                    <a:pt x="368" y="389"/>
                    <a:pt x="347" y="406"/>
                    <a:pt x="322" y="418"/>
                  </a:cubicBezTo>
                  <a:cubicBezTo>
                    <a:pt x="297" y="431"/>
                    <a:pt x="271" y="439"/>
                    <a:pt x="242" y="442"/>
                  </a:cubicBezTo>
                  <a:cubicBezTo>
                    <a:pt x="235" y="443"/>
                    <a:pt x="227" y="444"/>
                    <a:pt x="218" y="445"/>
                  </a:cubicBezTo>
                  <a:cubicBezTo>
                    <a:pt x="210" y="445"/>
                    <a:pt x="200" y="446"/>
                    <a:pt x="190" y="446"/>
                  </a:cubicBezTo>
                  <a:cubicBezTo>
                    <a:pt x="180" y="447"/>
                    <a:pt x="169" y="447"/>
                    <a:pt x="156" y="446"/>
                  </a:cubicBezTo>
                  <a:cubicBezTo>
                    <a:pt x="143" y="446"/>
                    <a:pt x="129" y="445"/>
                    <a:pt x="113" y="443"/>
                  </a:cubicBezTo>
                  <a:cubicBezTo>
                    <a:pt x="78" y="440"/>
                    <a:pt x="52" y="435"/>
                    <a:pt x="35" y="430"/>
                  </a:cubicBezTo>
                  <a:cubicBezTo>
                    <a:pt x="18" y="425"/>
                    <a:pt x="11" y="422"/>
                    <a:pt x="15" y="421"/>
                  </a:cubicBezTo>
                  <a:cubicBezTo>
                    <a:pt x="33" y="418"/>
                    <a:pt x="48" y="413"/>
                    <a:pt x="61" y="406"/>
                  </a:cubicBezTo>
                  <a:cubicBezTo>
                    <a:pt x="67" y="403"/>
                    <a:pt x="70" y="397"/>
                    <a:pt x="69" y="390"/>
                  </a:cubicBezTo>
                  <a:cubicBezTo>
                    <a:pt x="68" y="384"/>
                    <a:pt x="65" y="377"/>
                    <a:pt x="59" y="371"/>
                  </a:cubicBezTo>
                  <a:cubicBezTo>
                    <a:pt x="42" y="352"/>
                    <a:pt x="28" y="330"/>
                    <a:pt x="18" y="305"/>
                  </a:cubicBezTo>
                  <a:cubicBezTo>
                    <a:pt x="7" y="280"/>
                    <a:pt x="1" y="253"/>
                    <a:pt x="1" y="224"/>
                  </a:cubicBezTo>
                  <a:cubicBezTo>
                    <a:pt x="0" y="193"/>
                    <a:pt x="6" y="165"/>
                    <a:pt x="17" y="138"/>
                  </a:cubicBezTo>
                  <a:cubicBezTo>
                    <a:pt x="29" y="111"/>
                    <a:pt x="44" y="87"/>
                    <a:pt x="64" y="67"/>
                  </a:cubicBezTo>
                  <a:cubicBezTo>
                    <a:pt x="84" y="47"/>
                    <a:pt x="107" y="31"/>
                    <a:pt x="134" y="19"/>
                  </a:cubicBezTo>
                  <a:cubicBezTo>
                    <a:pt x="161" y="7"/>
                    <a:pt x="190" y="1"/>
                    <a:pt x="221" y="1"/>
                  </a:cubicBezTo>
                  <a:close/>
                  <a:moveTo>
                    <a:pt x="319" y="223"/>
                  </a:moveTo>
                  <a:cubicBezTo>
                    <a:pt x="319" y="232"/>
                    <a:pt x="322" y="239"/>
                    <a:pt x="328" y="245"/>
                  </a:cubicBezTo>
                  <a:cubicBezTo>
                    <a:pt x="334" y="252"/>
                    <a:pt x="342" y="255"/>
                    <a:pt x="351" y="255"/>
                  </a:cubicBezTo>
                  <a:cubicBezTo>
                    <a:pt x="359" y="255"/>
                    <a:pt x="367" y="252"/>
                    <a:pt x="373" y="245"/>
                  </a:cubicBezTo>
                  <a:cubicBezTo>
                    <a:pt x="379" y="239"/>
                    <a:pt x="382" y="232"/>
                    <a:pt x="382" y="223"/>
                  </a:cubicBezTo>
                  <a:cubicBezTo>
                    <a:pt x="382" y="214"/>
                    <a:pt x="379" y="207"/>
                    <a:pt x="373" y="201"/>
                  </a:cubicBezTo>
                  <a:cubicBezTo>
                    <a:pt x="367" y="195"/>
                    <a:pt x="359" y="192"/>
                    <a:pt x="351" y="192"/>
                  </a:cubicBezTo>
                  <a:cubicBezTo>
                    <a:pt x="342" y="192"/>
                    <a:pt x="334" y="195"/>
                    <a:pt x="328" y="201"/>
                  </a:cubicBezTo>
                  <a:cubicBezTo>
                    <a:pt x="322" y="207"/>
                    <a:pt x="319" y="214"/>
                    <a:pt x="319" y="223"/>
                  </a:cubicBezTo>
                  <a:close/>
                  <a:moveTo>
                    <a:pt x="193" y="223"/>
                  </a:moveTo>
                  <a:cubicBezTo>
                    <a:pt x="193" y="232"/>
                    <a:pt x="196" y="239"/>
                    <a:pt x="202" y="246"/>
                  </a:cubicBezTo>
                  <a:cubicBezTo>
                    <a:pt x="208" y="252"/>
                    <a:pt x="216" y="255"/>
                    <a:pt x="225" y="255"/>
                  </a:cubicBezTo>
                  <a:cubicBezTo>
                    <a:pt x="234" y="255"/>
                    <a:pt x="242" y="252"/>
                    <a:pt x="248" y="246"/>
                  </a:cubicBezTo>
                  <a:cubicBezTo>
                    <a:pt x="254" y="239"/>
                    <a:pt x="257" y="232"/>
                    <a:pt x="257" y="223"/>
                  </a:cubicBezTo>
                  <a:cubicBezTo>
                    <a:pt x="257" y="214"/>
                    <a:pt x="254" y="206"/>
                    <a:pt x="248" y="200"/>
                  </a:cubicBezTo>
                  <a:cubicBezTo>
                    <a:pt x="242" y="194"/>
                    <a:pt x="234" y="191"/>
                    <a:pt x="225" y="191"/>
                  </a:cubicBezTo>
                  <a:cubicBezTo>
                    <a:pt x="216" y="191"/>
                    <a:pt x="208" y="194"/>
                    <a:pt x="202" y="200"/>
                  </a:cubicBezTo>
                  <a:cubicBezTo>
                    <a:pt x="196" y="206"/>
                    <a:pt x="193" y="214"/>
                    <a:pt x="193" y="223"/>
                  </a:cubicBezTo>
                  <a:close/>
                  <a:moveTo>
                    <a:pt x="67" y="223"/>
                  </a:moveTo>
                  <a:cubicBezTo>
                    <a:pt x="67" y="231"/>
                    <a:pt x="70" y="239"/>
                    <a:pt x="77" y="245"/>
                  </a:cubicBezTo>
                  <a:cubicBezTo>
                    <a:pt x="83" y="252"/>
                    <a:pt x="90" y="255"/>
                    <a:pt x="99" y="255"/>
                  </a:cubicBezTo>
                  <a:cubicBezTo>
                    <a:pt x="108" y="255"/>
                    <a:pt x="116" y="252"/>
                    <a:pt x="122" y="245"/>
                  </a:cubicBezTo>
                  <a:cubicBezTo>
                    <a:pt x="128" y="239"/>
                    <a:pt x="131" y="231"/>
                    <a:pt x="131" y="223"/>
                  </a:cubicBezTo>
                  <a:cubicBezTo>
                    <a:pt x="131" y="214"/>
                    <a:pt x="128" y="206"/>
                    <a:pt x="122" y="200"/>
                  </a:cubicBezTo>
                  <a:cubicBezTo>
                    <a:pt x="116" y="194"/>
                    <a:pt x="108" y="191"/>
                    <a:pt x="99" y="191"/>
                  </a:cubicBezTo>
                  <a:cubicBezTo>
                    <a:pt x="90" y="191"/>
                    <a:pt x="83" y="194"/>
                    <a:pt x="77" y="200"/>
                  </a:cubicBezTo>
                  <a:cubicBezTo>
                    <a:pt x="70" y="206"/>
                    <a:pt x="67" y="214"/>
                    <a:pt x="67" y="223"/>
                  </a:cubicBezTo>
                  <a:close/>
                  <a:moveTo>
                    <a:pt x="67" y="223"/>
                  </a:moveTo>
                  <a:cubicBezTo>
                    <a:pt x="67" y="223"/>
                    <a:pt x="67" y="223"/>
                    <a:pt x="67" y="223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3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2" name="文本占位符 2"/>
          <p:cNvSpPr>
            <a:spLocks noGrp="1"/>
          </p:cNvSpPr>
          <p:nvPr>
            <p:ph type="body" idx="1" hasCustomPrompt="1"/>
            <p:custDataLst>
              <p:tags r:id="rId138"/>
            </p:custDataLst>
          </p:nvPr>
        </p:nvSpPr>
        <p:spPr>
          <a:xfrm>
            <a:off x="1444953" y="4484436"/>
            <a:ext cx="5419185" cy="96958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83" name="标题 1"/>
          <p:cNvSpPr>
            <a:spLocks noGrp="1"/>
          </p:cNvSpPr>
          <p:nvPr>
            <p:ph type="title" hasCustomPrompt="1"/>
            <p:custDataLst>
              <p:tags r:id="rId139"/>
            </p:custDataLst>
          </p:nvPr>
        </p:nvSpPr>
        <p:spPr>
          <a:xfrm>
            <a:off x="1444953" y="3605757"/>
            <a:ext cx="5419185" cy="832642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4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74712" y="1854200"/>
            <a:ext cx="5112000" cy="432117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8600" y="1854200"/>
            <a:ext cx="5112000" cy="432117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10440000" cy="13680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74713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74712" y="2716271"/>
            <a:ext cx="5112000" cy="3456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5764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5760" y="2716271"/>
            <a:ext cx="5112001" cy="3456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KSO_TEMPLAT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4176000" cy="1620000"/>
          </a:xfrm>
        </p:spPr>
        <p:txBody>
          <a:bodyPr anchor="t" anchorCtr="0"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93525" y="334800"/>
            <a:ext cx="6120000" cy="5832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74800" y="2111473"/>
            <a:ext cx="4176000" cy="4053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795909" y="333375"/>
            <a:ext cx="1512000" cy="5832000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74800" y="334800"/>
            <a:ext cx="8784000" cy="5832000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8" Type="http://schemas.openxmlformats.org/officeDocument/2006/relationships/theme" Target="../theme/theme1.xml"/><Relationship Id="rId37" Type="http://schemas.openxmlformats.org/officeDocument/2006/relationships/tags" Target="../tags/tag602.xml"/><Relationship Id="rId36" Type="http://schemas.openxmlformats.org/officeDocument/2006/relationships/tags" Target="../tags/tag601.xml"/><Relationship Id="rId35" Type="http://schemas.openxmlformats.org/officeDocument/2006/relationships/tags" Target="../tags/tag600.xml"/><Relationship Id="rId34" Type="http://schemas.openxmlformats.org/officeDocument/2006/relationships/tags" Target="../tags/tag599.xml"/><Relationship Id="rId33" Type="http://schemas.openxmlformats.org/officeDocument/2006/relationships/tags" Target="../tags/tag598.xml"/><Relationship Id="rId32" Type="http://schemas.openxmlformats.org/officeDocument/2006/relationships/tags" Target="../tags/tag597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2"/>
            </p:custDataLst>
          </p:nvPr>
        </p:nvSpPr>
        <p:spPr>
          <a:xfrm>
            <a:off x="876000" y="333375"/>
            <a:ext cx="10440000" cy="1366838"/>
          </a:xfrm>
          <a:prstGeom prst="rect">
            <a:avLst/>
          </a:prstGeom>
        </p:spPr>
        <p:txBody>
          <a:bodyPr vert="horz" lIns="91440" tIns="45720" rIns="91440" bIns="4680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3"/>
            </p:custDataLst>
          </p:nvPr>
        </p:nvSpPr>
        <p:spPr>
          <a:xfrm>
            <a:off x="876000" y="1854000"/>
            <a:ext cx="10440000" cy="4320000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1.xml"/><Relationship Id="rId2" Type="http://schemas.openxmlformats.org/officeDocument/2006/relationships/tags" Target="../tags/tag60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613.xml"/><Relationship Id="rId3" Type="http://schemas.openxmlformats.org/officeDocument/2006/relationships/tags" Target="../tags/tag6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615.xml"/><Relationship Id="rId3" Type="http://schemas.openxmlformats.org/officeDocument/2006/relationships/tags" Target="../tags/tag61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16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8.xml"/><Relationship Id="rId3" Type="http://schemas.openxmlformats.org/officeDocument/2006/relationships/tags" Target="../tags/tag61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8.xml"/><Relationship Id="rId3" Type="http://schemas.openxmlformats.org/officeDocument/2006/relationships/tags" Target="../tags/tag61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8.xml"/><Relationship Id="rId3" Type="http://schemas.openxmlformats.org/officeDocument/2006/relationships/tags" Target="../tags/tag619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8.xml"/><Relationship Id="rId3" Type="http://schemas.openxmlformats.org/officeDocument/2006/relationships/tags" Target="../tags/tag62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8.xml"/><Relationship Id="rId3" Type="http://schemas.openxmlformats.org/officeDocument/2006/relationships/tags" Target="../tags/tag62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8.xml"/><Relationship Id="rId4" Type="http://schemas.openxmlformats.org/officeDocument/2006/relationships/tags" Target="../tags/tag622.xml"/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8.xml"/><Relationship Id="rId5" Type="http://schemas.openxmlformats.org/officeDocument/2006/relationships/tags" Target="../tags/tag623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604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8.xml"/><Relationship Id="rId4" Type="http://schemas.openxmlformats.org/officeDocument/2006/relationships/tags" Target="../tags/tag624.xml"/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8.xml"/><Relationship Id="rId4" Type="http://schemas.openxmlformats.org/officeDocument/2006/relationships/tags" Target="../tags/tag625.xml"/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1.xml"/><Relationship Id="rId2" Type="http://schemas.openxmlformats.org/officeDocument/2006/relationships/tags" Target="../tags/tag626.xml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627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628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629.xml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630.xml"/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3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9.xml"/><Relationship Id="rId2" Type="http://schemas.openxmlformats.org/officeDocument/2006/relationships/tags" Target="../tags/tag605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6.xml"/><Relationship Id="rId6" Type="http://schemas.openxmlformats.org/officeDocument/2006/relationships/tags" Target="../tags/tag606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6.xml"/><Relationship Id="rId5" Type="http://schemas.openxmlformats.org/officeDocument/2006/relationships/tags" Target="../tags/tag60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6.xml"/><Relationship Id="rId5" Type="http://schemas.openxmlformats.org/officeDocument/2006/relationships/tags" Target="../tags/tag608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6.xml"/><Relationship Id="rId4" Type="http://schemas.openxmlformats.org/officeDocument/2006/relationships/tags" Target="../tags/tag609.xml"/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6.xml"/><Relationship Id="rId4" Type="http://schemas.openxmlformats.org/officeDocument/2006/relationships/tags" Target="../tags/tag610.xml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7.xml"/><Relationship Id="rId2" Type="http://schemas.openxmlformats.org/officeDocument/2006/relationships/tags" Target="../tags/tag61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16632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-1" y="6200384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3384" y="2700927"/>
            <a:ext cx="113052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cs typeface="+mn-ea"/>
                <a:sym typeface="+mn-lt"/>
              </a:rPr>
              <a:t>端口扫描工具设计与实现</a:t>
            </a:r>
            <a:endParaRPr lang="zh-CN" altLang="en-US" sz="4800" b="1" dirty="0"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29398" y="3750598"/>
            <a:ext cx="8869453" cy="398780"/>
            <a:chOff x="1757859" y="3029138"/>
            <a:chExt cx="8869453" cy="398780"/>
          </a:xfrm>
        </p:grpSpPr>
        <p:sp>
          <p:nvSpPr>
            <p:cNvPr id="6" name="文本框 9"/>
            <p:cNvSpPr txBox="1">
              <a:spLocks noChangeArrowheads="1"/>
            </p:cNvSpPr>
            <p:nvPr/>
          </p:nvSpPr>
          <p:spPr bwMode="auto">
            <a:xfrm>
              <a:off x="3122474" y="3029138"/>
              <a:ext cx="56032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zh-CN" altLang="en-US" sz="20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n-lt"/>
                  <a:ea typeface="微软雅黑" panose="020B0503020204020204" pitchFamily="34" charset="-122"/>
                  <a:sym typeface="+mn-lt"/>
                </a:rPr>
                <a:t>授课教师：姚烨</a:t>
              </a:r>
              <a:endPara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微软雅黑" panose="020B0503020204020204" pitchFamily="34" charset="-122"/>
                <a:sym typeface="+mn-lt"/>
              </a:endParaRPr>
            </a:p>
          </p:txBody>
        </p:sp>
        <p:cxnSp>
          <p:nvCxnSpPr>
            <p:cNvPr id="7" name="直接连接符 6"/>
            <p:cNvCxnSpPr>
              <a:cxnSpLocks noChangeShapeType="1"/>
              <a:stCxn id="6" idx="3"/>
            </p:cNvCxnSpPr>
            <p:nvPr/>
          </p:nvCxnSpPr>
          <p:spPr bwMode="auto">
            <a:xfrm flipV="1">
              <a:off x="8725714" y="3227550"/>
              <a:ext cx="1901598" cy="631"/>
            </a:xfrm>
            <a:prstGeom prst="line">
              <a:avLst/>
            </a:prstGeom>
            <a:noFill/>
            <a:ln w="6350">
              <a:solidFill>
                <a:srgbClr val="4575A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直接连接符 7"/>
            <p:cNvCxnSpPr>
              <a:cxnSpLocks noChangeShapeType="1"/>
              <a:endCxn id="6" idx="1"/>
            </p:cNvCxnSpPr>
            <p:nvPr/>
          </p:nvCxnSpPr>
          <p:spPr bwMode="auto">
            <a:xfrm>
              <a:off x="1757859" y="3227546"/>
              <a:ext cx="1364129" cy="635"/>
            </a:xfrm>
            <a:prstGeom prst="line">
              <a:avLst/>
            </a:prstGeom>
            <a:noFill/>
            <a:ln w="6350">
              <a:solidFill>
                <a:srgbClr val="4575A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" name="文本框 8"/>
          <p:cNvSpPr txBox="1"/>
          <p:nvPr/>
        </p:nvSpPr>
        <p:spPr>
          <a:xfrm>
            <a:off x="7516495" y="4899025"/>
            <a:ext cx="32823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sym typeface="+mn-lt"/>
              </a:rPr>
              <a:t>小组成员：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微软雅黑" panose="020B0503020204020204" pitchFamily="34" charset="-122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sym typeface="+mn-lt"/>
              </a:rPr>
              <a:t>   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sym typeface="+mn-lt"/>
              </a:rPr>
              <a:t>lfy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sym typeface="+mn-lt"/>
              </a:rPr>
              <a:t>——Go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sym typeface="+mn-lt"/>
              </a:rPr>
              <a:t>实现 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微软雅黑" panose="020B0503020204020204" pitchFamily="34" charset="-122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sym typeface="+mn-lt"/>
              </a:rPr>
              <a:t>jyx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sym typeface="+mn-lt"/>
              </a:rPr>
              <a:t>——C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sym typeface="+mn-lt"/>
              </a:rPr>
              <a:t>实现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1384" y="5759663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2" name="原创设计小乖qq:2013440355"/>
          <p:cNvSpPr/>
          <p:nvPr/>
        </p:nvSpPr>
        <p:spPr>
          <a:xfrm>
            <a:off x="299384" y="5507663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3" name="且为免费推广模板"/>
          <p:cNvSpPr/>
          <p:nvPr/>
        </p:nvSpPr>
        <p:spPr>
          <a:xfrm>
            <a:off x="11586628" y="104902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24" name="此模板为小乖乖设计原创"/>
          <p:cNvSpPr/>
          <p:nvPr/>
        </p:nvSpPr>
        <p:spPr>
          <a:xfrm>
            <a:off x="11334628" y="797024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8" t="11058" r="11058" b="11058"/>
          <a:stretch>
            <a:fillRect/>
          </a:stretch>
        </p:blipFill>
        <p:spPr>
          <a:xfrm>
            <a:off x="5176085" y="859765"/>
            <a:ext cx="1839827" cy="1839826"/>
          </a:xfrm>
          <a:prstGeom prst="rect">
            <a:avLst/>
          </a:prstGeom>
          <a:effectLst/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009"/>
    </mc:Choice>
    <mc:Fallback>
      <p:transition spd="slow" advTm="4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21" grpId="0" animBg="1"/>
      <p:bldP spid="22" grpId="0" animBg="1"/>
      <p:bldP spid="23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组合 373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363" name="矩形 362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65" name="文本框 364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ym typeface="+mn-lt"/>
                </a:rPr>
                <a:t>工具设计</a:t>
              </a:r>
              <a:endParaRPr lang="zh-CN" altLang="en-US" sz="3600" dirty="0">
                <a:sym typeface="+mn-lt"/>
              </a:endParaRPr>
            </a:p>
          </p:txBody>
        </p:sp>
        <p:sp>
          <p:nvSpPr>
            <p:cNvPr id="366" name="矩形 365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</p:grpSp>
      <p:pic>
        <p:nvPicPr>
          <p:cNvPr id="9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10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grpSp>
        <p:nvGrpSpPr>
          <p:cNvPr id="2" name="2412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22935" y="1473915"/>
            <a:ext cx="10858817" cy="5398690"/>
            <a:chOff x="673100" y="1459310"/>
            <a:chExt cx="10858817" cy="5398690"/>
          </a:xfrm>
        </p:grpSpPr>
        <p:cxnSp>
          <p:nvCxnSpPr>
            <p:cNvPr id="245" name="直接连接符 244"/>
            <p:cNvCxnSpPr>
              <a:endCxn id="147" idx="5"/>
            </p:cNvCxnSpPr>
            <p:nvPr/>
          </p:nvCxnSpPr>
          <p:spPr>
            <a:xfrm flipH="1">
              <a:off x="6475730" y="2118360"/>
              <a:ext cx="2334895" cy="146812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 flipH="1">
              <a:off x="8794460" y="2078323"/>
              <a:ext cx="27368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işľiḑé"/>
            <p:cNvGrpSpPr/>
            <p:nvPr/>
          </p:nvGrpSpPr>
          <p:grpSpPr>
            <a:xfrm>
              <a:off x="673100" y="4525325"/>
              <a:ext cx="2736850" cy="1687766"/>
              <a:chOff x="673100" y="4525325"/>
              <a:chExt cx="2736850" cy="1687766"/>
            </a:xfrm>
          </p:grpSpPr>
          <p:sp>
            <p:nvSpPr>
              <p:cNvPr id="209" name="íṩ1îḑè"/>
              <p:cNvSpPr txBox="1"/>
              <p:nvPr/>
            </p:nvSpPr>
            <p:spPr>
              <a:xfrm>
                <a:off x="673100" y="4981891"/>
                <a:ext cx="2736850" cy="12312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 fontAlgn="auto">
                  <a:lnSpc>
                    <a:spcPct val="150000"/>
                  </a:lnSpc>
                  <a:buSzPct val="25000"/>
                </a:pPr>
                <a:endParaRPr lang="zh-CN" altLang="en-US" b="1" dirty="0"/>
              </a:p>
            </p:txBody>
          </p:sp>
          <p:sp>
            <p:nvSpPr>
              <p:cNvPr id="210" name="is1îḓe"/>
              <p:cNvSpPr/>
              <p:nvPr/>
            </p:nvSpPr>
            <p:spPr>
              <a:xfrm>
                <a:off x="673100" y="4525325"/>
                <a:ext cx="2736850" cy="456255"/>
              </a:xfrm>
              <a:prstGeom prst="rect">
                <a:avLst/>
              </a:prstGeom>
              <a:solidFill>
                <a:schemeClr val="accent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en-US" altLang="zh-CN" b="1" dirty="0">
                    <a:solidFill>
                      <a:schemeClr val="bg1"/>
                    </a:solidFill>
                  </a:rPr>
                  <a:t>Two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6" name="ïşḷîḓè"/>
            <p:cNvGrpSpPr/>
            <p:nvPr/>
          </p:nvGrpSpPr>
          <p:grpSpPr>
            <a:xfrm>
              <a:off x="8781517" y="1607295"/>
              <a:ext cx="2750400" cy="1712280"/>
              <a:chOff x="8781517" y="1607295"/>
              <a:chExt cx="2750400" cy="1712280"/>
            </a:xfrm>
          </p:grpSpPr>
          <p:sp>
            <p:nvSpPr>
              <p:cNvPr id="217" name="îṣḷíďe"/>
              <p:cNvSpPr txBox="1"/>
              <p:nvPr/>
            </p:nvSpPr>
            <p:spPr>
              <a:xfrm>
                <a:off x="8781517" y="2087278"/>
                <a:ext cx="2750400" cy="123229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buSzPct val="25000"/>
                </a:pPr>
                <a:endParaRPr lang="en-US" altLang="zh-CN" b="1" dirty="0"/>
              </a:p>
            </p:txBody>
          </p:sp>
          <p:sp>
            <p:nvSpPr>
              <p:cNvPr id="218" name="îṧḻïḑê"/>
              <p:cNvSpPr/>
              <p:nvPr/>
            </p:nvSpPr>
            <p:spPr>
              <a:xfrm>
                <a:off x="8782050" y="1607295"/>
                <a:ext cx="2736850" cy="456255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en-US" altLang="zh-CN" b="1" dirty="0">
                    <a:solidFill>
                      <a:schemeClr val="bg1"/>
                    </a:solidFill>
                  </a:rPr>
                  <a:t>Three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6" name="îŝlíďé"/>
            <p:cNvSpPr/>
            <p:nvPr/>
          </p:nvSpPr>
          <p:spPr>
            <a:xfrm>
              <a:off x="8782050" y="4525325"/>
              <a:ext cx="2736850" cy="456255"/>
            </a:xfrm>
            <a:prstGeom prst="rect">
              <a:avLst/>
            </a:prstGeom>
            <a:solidFill>
              <a:schemeClr val="accent5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en-US" altLang="zh-CN" b="1" dirty="0">
                  <a:solidFill>
                    <a:schemeClr val="bg1"/>
                  </a:solidFill>
                </a:rPr>
                <a:t>Four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grpSp>
          <p:nvGrpSpPr>
            <p:cNvPr id="237" name="îṣḻïḓè"/>
            <p:cNvGrpSpPr/>
            <p:nvPr/>
          </p:nvGrpSpPr>
          <p:grpSpPr>
            <a:xfrm>
              <a:off x="673100" y="2315813"/>
              <a:ext cx="4044928" cy="940443"/>
              <a:chOff x="673100" y="2315813"/>
              <a:chExt cx="4044928" cy="940443"/>
            </a:xfrm>
          </p:grpSpPr>
          <p:cxnSp>
            <p:nvCxnSpPr>
              <p:cNvPr id="226" name="直接连接符 225"/>
              <p:cNvCxnSpPr/>
              <p:nvPr/>
            </p:nvCxnSpPr>
            <p:spPr>
              <a:xfrm>
                <a:off x="673100" y="2315813"/>
                <a:ext cx="273685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/>
            </p:nvCxnSpPr>
            <p:spPr>
              <a:xfrm>
                <a:off x="3409935" y="2334260"/>
                <a:ext cx="1308093" cy="921996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2" name="ïšlïḍê"/>
            <p:cNvGrpSpPr/>
            <p:nvPr/>
          </p:nvGrpSpPr>
          <p:grpSpPr>
            <a:xfrm>
              <a:off x="673100" y="4576217"/>
              <a:ext cx="3776635" cy="405364"/>
              <a:chOff x="673100" y="4576217"/>
              <a:chExt cx="3776635" cy="405364"/>
            </a:xfrm>
          </p:grpSpPr>
          <p:cxnSp>
            <p:nvCxnSpPr>
              <p:cNvPr id="239" name="直接连接符 238"/>
              <p:cNvCxnSpPr/>
              <p:nvPr/>
            </p:nvCxnSpPr>
            <p:spPr>
              <a:xfrm flipV="1">
                <a:off x="673100" y="4981581"/>
                <a:ext cx="273685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 239"/>
              <p:cNvCxnSpPr>
                <a:endCxn id="156" idx="1"/>
              </p:cNvCxnSpPr>
              <p:nvPr/>
            </p:nvCxnSpPr>
            <p:spPr>
              <a:xfrm flipV="1">
                <a:off x="3409950" y="4576217"/>
                <a:ext cx="1039785" cy="405364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î$lîḍê"/>
            <p:cNvGrpSpPr/>
            <p:nvPr/>
          </p:nvGrpSpPr>
          <p:grpSpPr>
            <a:xfrm>
              <a:off x="7047290" y="4584669"/>
              <a:ext cx="4471610" cy="396912"/>
              <a:chOff x="7047290" y="4584669"/>
              <a:chExt cx="4471610" cy="396912"/>
            </a:xfrm>
          </p:grpSpPr>
          <p:cxnSp>
            <p:nvCxnSpPr>
              <p:cNvPr id="249" name="直接连接符 248"/>
              <p:cNvCxnSpPr/>
              <p:nvPr/>
            </p:nvCxnSpPr>
            <p:spPr>
              <a:xfrm flipH="1" flipV="1">
                <a:off x="8782050" y="4981581"/>
                <a:ext cx="273685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/>
              <p:cNvCxnSpPr>
                <a:endCxn id="148" idx="7"/>
              </p:cNvCxnSpPr>
              <p:nvPr/>
            </p:nvCxnSpPr>
            <p:spPr>
              <a:xfrm flipH="1" flipV="1">
                <a:off x="7047290" y="4584669"/>
                <a:ext cx="1734761" cy="396912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íŝľîḋè"/>
            <p:cNvGrpSpPr/>
            <p:nvPr/>
          </p:nvGrpSpPr>
          <p:grpSpPr>
            <a:xfrm>
              <a:off x="4137629" y="1459310"/>
              <a:ext cx="3916742" cy="5398690"/>
              <a:chOff x="4137629" y="1459310"/>
              <a:chExt cx="3916742" cy="5398690"/>
            </a:xfrm>
          </p:grpSpPr>
          <p:sp>
            <p:nvSpPr>
              <p:cNvPr id="137" name="işḷïdè"/>
              <p:cNvSpPr/>
              <p:nvPr/>
            </p:nvSpPr>
            <p:spPr>
              <a:xfrm>
                <a:off x="5000184" y="3426520"/>
                <a:ext cx="1548195" cy="3431480"/>
              </a:xfrm>
              <a:custGeom>
                <a:avLst/>
                <a:gdLst>
                  <a:gd name="connsiteX0" fmla="*/ 913735 w 1548195"/>
                  <a:gd name="connsiteY0" fmla="*/ 0 h 3431480"/>
                  <a:gd name="connsiteX1" fmla="*/ 917483 w 1548195"/>
                  <a:gd name="connsiteY1" fmla="*/ 937 h 3431480"/>
                  <a:gd name="connsiteX2" fmla="*/ 921232 w 1548195"/>
                  <a:gd name="connsiteY2" fmla="*/ 2812 h 3431480"/>
                  <a:gd name="connsiteX3" fmla="*/ 924044 w 1548195"/>
                  <a:gd name="connsiteY3" fmla="*/ 5625 h 3431480"/>
                  <a:gd name="connsiteX4" fmla="*/ 924981 w 1548195"/>
                  <a:gd name="connsiteY4" fmla="*/ 10312 h 3431480"/>
                  <a:gd name="connsiteX5" fmla="*/ 929667 w 1548195"/>
                  <a:gd name="connsiteY5" fmla="*/ 89058 h 3431480"/>
                  <a:gd name="connsiteX6" fmla="*/ 926855 w 1548195"/>
                  <a:gd name="connsiteY6" fmla="*/ 167804 h 3431480"/>
                  <a:gd name="connsiteX7" fmla="*/ 918421 w 1548195"/>
                  <a:gd name="connsiteY7" fmla="*/ 246550 h 3431480"/>
                  <a:gd name="connsiteX8" fmla="*/ 905300 w 1548195"/>
                  <a:gd name="connsiteY8" fmla="*/ 326233 h 3431480"/>
                  <a:gd name="connsiteX9" fmla="*/ 886557 w 1548195"/>
                  <a:gd name="connsiteY9" fmla="*/ 405916 h 3431480"/>
                  <a:gd name="connsiteX10" fmla="*/ 864066 w 1548195"/>
                  <a:gd name="connsiteY10" fmla="*/ 485599 h 3431480"/>
                  <a:gd name="connsiteX11" fmla="*/ 838762 w 1548195"/>
                  <a:gd name="connsiteY11" fmla="*/ 566220 h 3431480"/>
                  <a:gd name="connsiteX12" fmla="*/ 808773 w 1548195"/>
                  <a:gd name="connsiteY12" fmla="*/ 648716 h 3431480"/>
                  <a:gd name="connsiteX13" fmla="*/ 777846 w 1548195"/>
                  <a:gd name="connsiteY13" fmla="*/ 731211 h 3431480"/>
                  <a:gd name="connsiteX14" fmla="*/ 810647 w 1548195"/>
                  <a:gd name="connsiteY14" fmla="*/ 698401 h 3431480"/>
                  <a:gd name="connsiteX15" fmla="*/ 845322 w 1548195"/>
                  <a:gd name="connsiteY15" fmla="*/ 662777 h 3431480"/>
                  <a:gd name="connsiteX16" fmla="*/ 881871 w 1548195"/>
                  <a:gd name="connsiteY16" fmla="*/ 627155 h 3431480"/>
                  <a:gd name="connsiteX17" fmla="*/ 916546 w 1548195"/>
                  <a:gd name="connsiteY17" fmla="*/ 588719 h 3431480"/>
                  <a:gd name="connsiteX18" fmla="*/ 950284 w 1548195"/>
                  <a:gd name="connsiteY18" fmla="*/ 549346 h 3431480"/>
                  <a:gd name="connsiteX19" fmla="*/ 981211 w 1548195"/>
                  <a:gd name="connsiteY19" fmla="*/ 509036 h 3431480"/>
                  <a:gd name="connsiteX20" fmla="*/ 1010263 w 1548195"/>
                  <a:gd name="connsiteY20" fmla="*/ 467788 h 3431480"/>
                  <a:gd name="connsiteX21" fmla="*/ 1036503 w 1548195"/>
                  <a:gd name="connsiteY21" fmla="*/ 427478 h 3431480"/>
                  <a:gd name="connsiteX22" fmla="*/ 1056184 w 1548195"/>
                  <a:gd name="connsiteY22" fmla="*/ 385292 h 3431480"/>
                  <a:gd name="connsiteX23" fmla="*/ 1072115 w 1548195"/>
                  <a:gd name="connsiteY23" fmla="*/ 344982 h 3431480"/>
                  <a:gd name="connsiteX24" fmla="*/ 1083361 w 1548195"/>
                  <a:gd name="connsiteY24" fmla="*/ 304671 h 3431480"/>
                  <a:gd name="connsiteX25" fmla="*/ 1086173 w 1548195"/>
                  <a:gd name="connsiteY25" fmla="*/ 263423 h 3431480"/>
                  <a:gd name="connsiteX26" fmla="*/ 1083361 w 1548195"/>
                  <a:gd name="connsiteY26" fmla="*/ 230613 h 3431480"/>
                  <a:gd name="connsiteX27" fmla="*/ 1074927 w 1548195"/>
                  <a:gd name="connsiteY27" fmla="*/ 199677 h 3431480"/>
                  <a:gd name="connsiteX28" fmla="*/ 1061807 w 1548195"/>
                  <a:gd name="connsiteY28" fmla="*/ 169678 h 3431480"/>
                  <a:gd name="connsiteX29" fmla="*/ 1042127 w 1548195"/>
                  <a:gd name="connsiteY29" fmla="*/ 140618 h 3431480"/>
                  <a:gd name="connsiteX30" fmla="*/ 1016823 w 1548195"/>
                  <a:gd name="connsiteY30" fmla="*/ 113431 h 3431480"/>
                  <a:gd name="connsiteX31" fmla="*/ 1014949 w 1548195"/>
                  <a:gd name="connsiteY31" fmla="*/ 109682 h 3431480"/>
                  <a:gd name="connsiteX32" fmla="*/ 1013074 w 1548195"/>
                  <a:gd name="connsiteY32" fmla="*/ 105932 h 3431480"/>
                  <a:gd name="connsiteX33" fmla="*/ 1013074 w 1548195"/>
                  <a:gd name="connsiteY33" fmla="*/ 102182 h 3431480"/>
                  <a:gd name="connsiteX34" fmla="*/ 1015886 w 1548195"/>
                  <a:gd name="connsiteY34" fmla="*/ 98432 h 3431480"/>
                  <a:gd name="connsiteX35" fmla="*/ 1018698 w 1548195"/>
                  <a:gd name="connsiteY35" fmla="*/ 96558 h 3431480"/>
                  <a:gd name="connsiteX36" fmla="*/ 1020572 w 1548195"/>
                  <a:gd name="connsiteY36" fmla="*/ 95620 h 3431480"/>
                  <a:gd name="connsiteX37" fmla="*/ 1024320 w 1548195"/>
                  <a:gd name="connsiteY37" fmla="*/ 93745 h 3431480"/>
                  <a:gd name="connsiteX38" fmla="*/ 1028069 w 1548195"/>
                  <a:gd name="connsiteY38" fmla="*/ 95620 h 3431480"/>
                  <a:gd name="connsiteX39" fmla="*/ 1029944 w 1548195"/>
                  <a:gd name="connsiteY39" fmla="*/ 96558 h 3431480"/>
                  <a:gd name="connsiteX40" fmla="*/ 1061807 w 1548195"/>
                  <a:gd name="connsiteY40" fmla="*/ 122806 h 3431480"/>
                  <a:gd name="connsiteX41" fmla="*/ 1086173 w 1548195"/>
                  <a:gd name="connsiteY41" fmla="*/ 151867 h 3431480"/>
                  <a:gd name="connsiteX42" fmla="*/ 1105854 w 1548195"/>
                  <a:gd name="connsiteY42" fmla="*/ 182803 h 3431480"/>
                  <a:gd name="connsiteX43" fmla="*/ 1119911 w 1548195"/>
                  <a:gd name="connsiteY43" fmla="*/ 215614 h 3431480"/>
                  <a:gd name="connsiteX44" fmla="*/ 1128346 w 1548195"/>
                  <a:gd name="connsiteY44" fmla="*/ 252174 h 3431480"/>
                  <a:gd name="connsiteX45" fmla="*/ 1131157 w 1548195"/>
                  <a:gd name="connsiteY45" fmla="*/ 293422 h 3431480"/>
                  <a:gd name="connsiteX46" fmla="*/ 1126471 w 1548195"/>
                  <a:gd name="connsiteY46" fmla="*/ 335607 h 3431480"/>
                  <a:gd name="connsiteX47" fmla="*/ 1116163 w 1548195"/>
                  <a:gd name="connsiteY47" fmla="*/ 376855 h 3431480"/>
                  <a:gd name="connsiteX48" fmla="*/ 1102105 w 1548195"/>
                  <a:gd name="connsiteY48" fmla="*/ 418103 h 3431480"/>
                  <a:gd name="connsiteX49" fmla="*/ 1085236 w 1548195"/>
                  <a:gd name="connsiteY49" fmla="*/ 458414 h 3431480"/>
                  <a:gd name="connsiteX50" fmla="*/ 1063681 w 1548195"/>
                  <a:gd name="connsiteY50" fmla="*/ 497786 h 3431480"/>
                  <a:gd name="connsiteX51" fmla="*/ 1041189 w 1548195"/>
                  <a:gd name="connsiteY51" fmla="*/ 535284 h 3431480"/>
                  <a:gd name="connsiteX52" fmla="*/ 1018698 w 1548195"/>
                  <a:gd name="connsiteY52" fmla="*/ 569970 h 3431480"/>
                  <a:gd name="connsiteX53" fmla="*/ 994331 w 1548195"/>
                  <a:gd name="connsiteY53" fmla="*/ 601843 h 3431480"/>
                  <a:gd name="connsiteX54" fmla="*/ 926855 w 1548195"/>
                  <a:gd name="connsiteY54" fmla="*/ 687151 h 3431480"/>
                  <a:gd name="connsiteX55" fmla="*/ 881871 w 1548195"/>
                  <a:gd name="connsiteY55" fmla="*/ 744336 h 3431480"/>
                  <a:gd name="connsiteX56" fmla="*/ 836888 w 1548195"/>
                  <a:gd name="connsiteY56" fmla="*/ 801520 h 3431480"/>
                  <a:gd name="connsiteX57" fmla="*/ 795652 w 1548195"/>
                  <a:gd name="connsiteY57" fmla="*/ 858704 h 3431480"/>
                  <a:gd name="connsiteX58" fmla="*/ 754417 w 1548195"/>
                  <a:gd name="connsiteY58" fmla="*/ 915889 h 3431480"/>
                  <a:gd name="connsiteX59" fmla="*/ 717868 w 1548195"/>
                  <a:gd name="connsiteY59" fmla="*/ 972136 h 3431480"/>
                  <a:gd name="connsiteX60" fmla="*/ 684130 w 1548195"/>
                  <a:gd name="connsiteY60" fmla="*/ 1029321 h 3431480"/>
                  <a:gd name="connsiteX61" fmla="*/ 655078 w 1548195"/>
                  <a:gd name="connsiteY61" fmla="*/ 1088380 h 3431480"/>
                  <a:gd name="connsiteX62" fmla="*/ 630711 w 1548195"/>
                  <a:gd name="connsiteY62" fmla="*/ 1146502 h 3431480"/>
                  <a:gd name="connsiteX63" fmla="*/ 611968 w 1548195"/>
                  <a:gd name="connsiteY63" fmla="*/ 1206499 h 3431480"/>
                  <a:gd name="connsiteX64" fmla="*/ 598848 w 1548195"/>
                  <a:gd name="connsiteY64" fmla="*/ 1267433 h 3431480"/>
                  <a:gd name="connsiteX65" fmla="*/ 591351 w 1548195"/>
                  <a:gd name="connsiteY65" fmla="*/ 1337742 h 3431480"/>
                  <a:gd name="connsiteX66" fmla="*/ 593225 w 1548195"/>
                  <a:gd name="connsiteY66" fmla="*/ 1407113 h 3431480"/>
                  <a:gd name="connsiteX67" fmla="*/ 601660 w 1548195"/>
                  <a:gd name="connsiteY67" fmla="*/ 1473672 h 3431480"/>
                  <a:gd name="connsiteX68" fmla="*/ 616654 w 1548195"/>
                  <a:gd name="connsiteY68" fmla="*/ 1540231 h 3431480"/>
                  <a:gd name="connsiteX69" fmla="*/ 639146 w 1548195"/>
                  <a:gd name="connsiteY69" fmla="*/ 1605853 h 3431480"/>
                  <a:gd name="connsiteX70" fmla="*/ 671010 w 1548195"/>
                  <a:gd name="connsiteY70" fmla="*/ 1668662 h 3431480"/>
                  <a:gd name="connsiteX71" fmla="*/ 709434 w 1548195"/>
                  <a:gd name="connsiteY71" fmla="*/ 1732409 h 3431480"/>
                  <a:gd name="connsiteX72" fmla="*/ 755354 w 1548195"/>
                  <a:gd name="connsiteY72" fmla="*/ 1794280 h 3431480"/>
                  <a:gd name="connsiteX73" fmla="*/ 809710 w 1548195"/>
                  <a:gd name="connsiteY73" fmla="*/ 1855215 h 3431480"/>
                  <a:gd name="connsiteX74" fmla="*/ 872500 w 1548195"/>
                  <a:gd name="connsiteY74" fmla="*/ 1915211 h 3431480"/>
                  <a:gd name="connsiteX75" fmla="*/ 963405 w 1548195"/>
                  <a:gd name="connsiteY75" fmla="*/ 1995832 h 3431480"/>
                  <a:gd name="connsiteX76" fmla="*/ 1014949 w 1548195"/>
                  <a:gd name="connsiteY76" fmla="*/ 2041768 h 3431480"/>
                  <a:gd name="connsiteX77" fmla="*/ 1064618 w 1548195"/>
                  <a:gd name="connsiteY77" fmla="*/ 2086765 h 3431480"/>
                  <a:gd name="connsiteX78" fmla="*/ 1115225 w 1548195"/>
                  <a:gd name="connsiteY78" fmla="*/ 2133637 h 3431480"/>
                  <a:gd name="connsiteX79" fmla="*/ 1163021 w 1548195"/>
                  <a:gd name="connsiteY79" fmla="*/ 2180510 h 3431480"/>
                  <a:gd name="connsiteX80" fmla="*/ 1208005 w 1548195"/>
                  <a:gd name="connsiteY80" fmla="*/ 2226445 h 3431480"/>
                  <a:gd name="connsiteX81" fmla="*/ 1249240 w 1548195"/>
                  <a:gd name="connsiteY81" fmla="*/ 2276130 h 3431480"/>
                  <a:gd name="connsiteX82" fmla="*/ 1287663 w 1548195"/>
                  <a:gd name="connsiteY82" fmla="*/ 2324878 h 3431480"/>
                  <a:gd name="connsiteX83" fmla="*/ 1321401 w 1548195"/>
                  <a:gd name="connsiteY83" fmla="*/ 2374563 h 3431480"/>
                  <a:gd name="connsiteX84" fmla="*/ 1349516 w 1548195"/>
                  <a:gd name="connsiteY84" fmla="*/ 2426122 h 3431480"/>
                  <a:gd name="connsiteX85" fmla="*/ 1371071 w 1548195"/>
                  <a:gd name="connsiteY85" fmla="*/ 2478620 h 3431480"/>
                  <a:gd name="connsiteX86" fmla="*/ 1394500 w 1548195"/>
                  <a:gd name="connsiteY86" fmla="*/ 2396124 h 3431480"/>
                  <a:gd name="connsiteX87" fmla="*/ 1412306 w 1548195"/>
                  <a:gd name="connsiteY87" fmla="*/ 2315503 h 3431480"/>
                  <a:gd name="connsiteX88" fmla="*/ 1423552 w 1548195"/>
                  <a:gd name="connsiteY88" fmla="*/ 2234882 h 3431480"/>
                  <a:gd name="connsiteX89" fmla="*/ 1428238 w 1548195"/>
                  <a:gd name="connsiteY89" fmla="*/ 2157074 h 3431480"/>
                  <a:gd name="connsiteX90" fmla="*/ 1427301 w 1548195"/>
                  <a:gd name="connsiteY90" fmla="*/ 2080203 h 3431480"/>
                  <a:gd name="connsiteX91" fmla="*/ 1418866 w 1548195"/>
                  <a:gd name="connsiteY91" fmla="*/ 2004270 h 3431480"/>
                  <a:gd name="connsiteX92" fmla="*/ 1403872 w 1548195"/>
                  <a:gd name="connsiteY92" fmla="*/ 1930211 h 3431480"/>
                  <a:gd name="connsiteX93" fmla="*/ 1384191 w 1548195"/>
                  <a:gd name="connsiteY93" fmla="*/ 1858027 h 3431480"/>
                  <a:gd name="connsiteX94" fmla="*/ 1356076 w 1548195"/>
                  <a:gd name="connsiteY94" fmla="*/ 1785844 h 3431480"/>
                  <a:gd name="connsiteX95" fmla="*/ 1303595 w 1548195"/>
                  <a:gd name="connsiteY95" fmla="*/ 1667725 h 3431480"/>
                  <a:gd name="connsiteX96" fmla="*/ 1248303 w 1548195"/>
                  <a:gd name="connsiteY96" fmla="*/ 1551481 h 3431480"/>
                  <a:gd name="connsiteX97" fmla="*/ 1192072 w 1548195"/>
                  <a:gd name="connsiteY97" fmla="*/ 1429612 h 3431480"/>
                  <a:gd name="connsiteX98" fmla="*/ 1180827 w 1548195"/>
                  <a:gd name="connsiteY98" fmla="*/ 1406176 h 3431480"/>
                  <a:gd name="connsiteX99" fmla="*/ 1169581 w 1548195"/>
                  <a:gd name="connsiteY99" fmla="*/ 1380865 h 3431480"/>
                  <a:gd name="connsiteX100" fmla="*/ 1159272 w 1548195"/>
                  <a:gd name="connsiteY100" fmla="*/ 1353679 h 3431480"/>
                  <a:gd name="connsiteX101" fmla="*/ 1151775 w 1548195"/>
                  <a:gd name="connsiteY101" fmla="*/ 1325555 h 3431480"/>
                  <a:gd name="connsiteX102" fmla="*/ 1145214 w 1548195"/>
                  <a:gd name="connsiteY102" fmla="*/ 1298369 h 3431480"/>
                  <a:gd name="connsiteX103" fmla="*/ 1141466 w 1548195"/>
                  <a:gd name="connsiteY103" fmla="*/ 1271183 h 3431480"/>
                  <a:gd name="connsiteX104" fmla="*/ 1143340 w 1548195"/>
                  <a:gd name="connsiteY104" fmla="*/ 1242122 h 3431480"/>
                  <a:gd name="connsiteX105" fmla="*/ 1148963 w 1548195"/>
                  <a:gd name="connsiteY105" fmla="*/ 1214936 h 3431480"/>
                  <a:gd name="connsiteX106" fmla="*/ 1159272 w 1548195"/>
                  <a:gd name="connsiteY106" fmla="*/ 1188687 h 3431480"/>
                  <a:gd name="connsiteX107" fmla="*/ 1178015 w 1548195"/>
                  <a:gd name="connsiteY107" fmla="*/ 1162439 h 3431480"/>
                  <a:gd name="connsiteX108" fmla="*/ 1201444 w 1548195"/>
                  <a:gd name="connsiteY108" fmla="*/ 1137128 h 3431480"/>
                  <a:gd name="connsiteX109" fmla="*/ 1205193 w 1548195"/>
                  <a:gd name="connsiteY109" fmla="*/ 1134315 h 3431480"/>
                  <a:gd name="connsiteX110" fmla="*/ 1208005 w 1548195"/>
                  <a:gd name="connsiteY110" fmla="*/ 1134315 h 3431480"/>
                  <a:gd name="connsiteX111" fmla="*/ 1210816 w 1548195"/>
                  <a:gd name="connsiteY111" fmla="*/ 1134315 h 3431480"/>
                  <a:gd name="connsiteX112" fmla="*/ 1214564 w 1548195"/>
                  <a:gd name="connsiteY112" fmla="*/ 1136190 h 3431480"/>
                  <a:gd name="connsiteX113" fmla="*/ 1217376 w 1548195"/>
                  <a:gd name="connsiteY113" fmla="*/ 1138065 h 3431480"/>
                  <a:gd name="connsiteX114" fmla="*/ 1218313 w 1548195"/>
                  <a:gd name="connsiteY114" fmla="*/ 1140878 h 3431480"/>
                  <a:gd name="connsiteX115" fmla="*/ 1219251 w 1548195"/>
                  <a:gd name="connsiteY115" fmla="*/ 1142752 h 3431480"/>
                  <a:gd name="connsiteX116" fmla="*/ 1219251 w 1548195"/>
                  <a:gd name="connsiteY116" fmla="*/ 1146502 h 3431480"/>
                  <a:gd name="connsiteX117" fmla="*/ 1218313 w 1548195"/>
                  <a:gd name="connsiteY117" fmla="*/ 1150252 h 3431480"/>
                  <a:gd name="connsiteX118" fmla="*/ 1217376 w 1548195"/>
                  <a:gd name="connsiteY118" fmla="*/ 1153064 h 3431480"/>
                  <a:gd name="connsiteX119" fmla="*/ 1197696 w 1548195"/>
                  <a:gd name="connsiteY119" fmla="*/ 1175563 h 3431480"/>
                  <a:gd name="connsiteX120" fmla="*/ 1187387 w 1548195"/>
                  <a:gd name="connsiteY120" fmla="*/ 1200874 h 3431480"/>
                  <a:gd name="connsiteX121" fmla="*/ 1180827 w 1548195"/>
                  <a:gd name="connsiteY121" fmla="*/ 1225248 h 3431480"/>
                  <a:gd name="connsiteX122" fmla="*/ 1180827 w 1548195"/>
                  <a:gd name="connsiteY122" fmla="*/ 1253372 h 3431480"/>
                  <a:gd name="connsiteX123" fmla="*/ 1184576 w 1548195"/>
                  <a:gd name="connsiteY123" fmla="*/ 1280558 h 3431480"/>
                  <a:gd name="connsiteX124" fmla="*/ 1193010 w 1548195"/>
                  <a:gd name="connsiteY124" fmla="*/ 1309619 h 3431480"/>
                  <a:gd name="connsiteX125" fmla="*/ 1204256 w 1548195"/>
                  <a:gd name="connsiteY125" fmla="*/ 1336805 h 3431480"/>
                  <a:gd name="connsiteX126" fmla="*/ 1216439 w 1548195"/>
                  <a:gd name="connsiteY126" fmla="*/ 1364928 h 3431480"/>
                  <a:gd name="connsiteX127" fmla="*/ 1230496 w 1548195"/>
                  <a:gd name="connsiteY127" fmla="*/ 1393989 h 3431480"/>
                  <a:gd name="connsiteX128" fmla="*/ 1246428 w 1548195"/>
                  <a:gd name="connsiteY128" fmla="*/ 1421175 h 3431480"/>
                  <a:gd name="connsiteX129" fmla="*/ 1261423 w 1548195"/>
                  <a:gd name="connsiteY129" fmla="*/ 1447424 h 3431480"/>
                  <a:gd name="connsiteX130" fmla="*/ 1276417 w 1548195"/>
                  <a:gd name="connsiteY130" fmla="*/ 1473672 h 3431480"/>
                  <a:gd name="connsiteX131" fmla="*/ 1290475 w 1548195"/>
                  <a:gd name="connsiteY131" fmla="*/ 1498046 h 3431480"/>
                  <a:gd name="connsiteX132" fmla="*/ 1330773 w 1548195"/>
                  <a:gd name="connsiteY132" fmla="*/ 1574917 h 3431480"/>
                  <a:gd name="connsiteX133" fmla="*/ 1372008 w 1548195"/>
                  <a:gd name="connsiteY133" fmla="*/ 1651788 h 3431480"/>
                  <a:gd name="connsiteX134" fmla="*/ 1411369 w 1548195"/>
                  <a:gd name="connsiteY134" fmla="*/ 1730534 h 3431480"/>
                  <a:gd name="connsiteX135" fmla="*/ 1446981 w 1548195"/>
                  <a:gd name="connsiteY135" fmla="*/ 1810217 h 3431480"/>
                  <a:gd name="connsiteX136" fmla="*/ 1479782 w 1548195"/>
                  <a:gd name="connsiteY136" fmla="*/ 1889900 h 3431480"/>
                  <a:gd name="connsiteX137" fmla="*/ 1506960 w 1548195"/>
                  <a:gd name="connsiteY137" fmla="*/ 1969584 h 3431480"/>
                  <a:gd name="connsiteX138" fmla="*/ 1528515 w 1548195"/>
                  <a:gd name="connsiteY138" fmla="*/ 2051142 h 3431480"/>
                  <a:gd name="connsiteX139" fmla="*/ 1543509 w 1548195"/>
                  <a:gd name="connsiteY139" fmla="*/ 2133637 h 3431480"/>
                  <a:gd name="connsiteX140" fmla="*/ 1548195 w 1548195"/>
                  <a:gd name="connsiteY140" fmla="*/ 2208633 h 3431480"/>
                  <a:gd name="connsiteX141" fmla="*/ 1545384 w 1548195"/>
                  <a:gd name="connsiteY141" fmla="*/ 2282692 h 3431480"/>
                  <a:gd name="connsiteX142" fmla="*/ 1536949 w 1548195"/>
                  <a:gd name="connsiteY142" fmla="*/ 2356751 h 3431480"/>
                  <a:gd name="connsiteX143" fmla="*/ 1522892 w 1548195"/>
                  <a:gd name="connsiteY143" fmla="*/ 2429872 h 3431480"/>
                  <a:gd name="connsiteX144" fmla="*/ 1504148 w 1548195"/>
                  <a:gd name="connsiteY144" fmla="*/ 2500181 h 3431480"/>
                  <a:gd name="connsiteX145" fmla="*/ 1480719 w 1548195"/>
                  <a:gd name="connsiteY145" fmla="*/ 2570490 h 3431480"/>
                  <a:gd name="connsiteX146" fmla="*/ 1455416 w 1548195"/>
                  <a:gd name="connsiteY146" fmla="*/ 2638923 h 3431480"/>
                  <a:gd name="connsiteX147" fmla="*/ 1428238 w 1548195"/>
                  <a:gd name="connsiteY147" fmla="*/ 2706420 h 3431480"/>
                  <a:gd name="connsiteX148" fmla="*/ 1401060 w 1548195"/>
                  <a:gd name="connsiteY148" fmla="*/ 2770167 h 3431480"/>
                  <a:gd name="connsiteX149" fmla="*/ 1342019 w 1548195"/>
                  <a:gd name="connsiteY149" fmla="*/ 2895785 h 3431480"/>
                  <a:gd name="connsiteX150" fmla="*/ 1277355 w 1548195"/>
                  <a:gd name="connsiteY150" fmla="*/ 3017654 h 3431480"/>
                  <a:gd name="connsiteX151" fmla="*/ 1206130 w 1548195"/>
                  <a:gd name="connsiteY151" fmla="*/ 3137647 h 3431480"/>
                  <a:gd name="connsiteX152" fmla="*/ 1131157 w 1548195"/>
                  <a:gd name="connsiteY152" fmla="*/ 3255766 h 3431480"/>
                  <a:gd name="connsiteX153" fmla="*/ 1094982 w 1548195"/>
                  <a:gd name="connsiteY153" fmla="*/ 3305221 h 3431480"/>
                  <a:gd name="connsiteX154" fmla="*/ 1102717 w 1548195"/>
                  <a:gd name="connsiteY154" fmla="*/ 3305624 h 3431480"/>
                  <a:gd name="connsiteX155" fmla="*/ 1479876 w 1548195"/>
                  <a:gd name="connsiteY155" fmla="*/ 3415685 h 3431480"/>
                  <a:gd name="connsiteX156" fmla="*/ 1503115 w 1548195"/>
                  <a:gd name="connsiteY156" fmla="*/ 3431480 h 3431480"/>
                  <a:gd name="connsiteX157" fmla="*/ 376899 w 1548195"/>
                  <a:gd name="connsiteY157" fmla="*/ 3431480 h 3431480"/>
                  <a:gd name="connsiteX158" fmla="*/ 400138 w 1548195"/>
                  <a:gd name="connsiteY158" fmla="*/ 3415685 h 3431480"/>
                  <a:gd name="connsiteX159" fmla="*/ 777297 w 1548195"/>
                  <a:gd name="connsiteY159" fmla="*/ 3305624 h 3431480"/>
                  <a:gd name="connsiteX160" fmla="*/ 846821 w 1548195"/>
                  <a:gd name="connsiteY160" fmla="*/ 3302007 h 3431480"/>
                  <a:gd name="connsiteX161" fmla="*/ 850945 w 1548195"/>
                  <a:gd name="connsiteY161" fmla="*/ 3296076 h 3431480"/>
                  <a:gd name="connsiteX162" fmla="*/ 886557 w 1548195"/>
                  <a:gd name="connsiteY162" fmla="*/ 3247329 h 3431480"/>
                  <a:gd name="connsiteX163" fmla="*/ 925918 w 1548195"/>
                  <a:gd name="connsiteY163" fmla="*/ 3192020 h 3431480"/>
                  <a:gd name="connsiteX164" fmla="*/ 964342 w 1548195"/>
                  <a:gd name="connsiteY164" fmla="*/ 3137647 h 3431480"/>
                  <a:gd name="connsiteX165" fmla="*/ 1002765 w 1548195"/>
                  <a:gd name="connsiteY165" fmla="*/ 3082338 h 3431480"/>
                  <a:gd name="connsiteX166" fmla="*/ 1038378 w 1548195"/>
                  <a:gd name="connsiteY166" fmla="*/ 3027028 h 3431480"/>
                  <a:gd name="connsiteX167" fmla="*/ 1073053 w 1548195"/>
                  <a:gd name="connsiteY167" fmla="*/ 2970781 h 3431480"/>
                  <a:gd name="connsiteX168" fmla="*/ 1104916 w 1548195"/>
                  <a:gd name="connsiteY168" fmla="*/ 2915471 h 3431480"/>
                  <a:gd name="connsiteX169" fmla="*/ 1133031 w 1548195"/>
                  <a:gd name="connsiteY169" fmla="*/ 2859224 h 3431480"/>
                  <a:gd name="connsiteX170" fmla="*/ 1157398 w 1548195"/>
                  <a:gd name="connsiteY170" fmla="*/ 2802977 h 3431480"/>
                  <a:gd name="connsiteX171" fmla="*/ 1176141 w 1548195"/>
                  <a:gd name="connsiteY171" fmla="*/ 2745793 h 3431480"/>
                  <a:gd name="connsiteX172" fmla="*/ 1191135 w 1548195"/>
                  <a:gd name="connsiteY172" fmla="*/ 2689546 h 3431480"/>
                  <a:gd name="connsiteX173" fmla="*/ 1199570 w 1548195"/>
                  <a:gd name="connsiteY173" fmla="*/ 2631424 h 3431480"/>
                  <a:gd name="connsiteX174" fmla="*/ 1201444 w 1548195"/>
                  <a:gd name="connsiteY174" fmla="*/ 2574240 h 3431480"/>
                  <a:gd name="connsiteX175" fmla="*/ 1196759 w 1548195"/>
                  <a:gd name="connsiteY175" fmla="*/ 2517055 h 3431480"/>
                  <a:gd name="connsiteX176" fmla="*/ 1184576 w 1548195"/>
                  <a:gd name="connsiteY176" fmla="*/ 2459871 h 3431480"/>
                  <a:gd name="connsiteX177" fmla="*/ 1166769 w 1548195"/>
                  <a:gd name="connsiteY177" fmla="*/ 2408311 h 3431480"/>
                  <a:gd name="connsiteX178" fmla="*/ 1143340 w 1548195"/>
                  <a:gd name="connsiteY178" fmla="*/ 2359563 h 3431480"/>
                  <a:gd name="connsiteX179" fmla="*/ 1111477 w 1548195"/>
                  <a:gd name="connsiteY179" fmla="*/ 2310816 h 3431480"/>
                  <a:gd name="connsiteX180" fmla="*/ 1076802 w 1548195"/>
                  <a:gd name="connsiteY180" fmla="*/ 2263006 h 3431480"/>
                  <a:gd name="connsiteX181" fmla="*/ 1037440 w 1548195"/>
                  <a:gd name="connsiteY181" fmla="*/ 2216133 h 3431480"/>
                  <a:gd name="connsiteX182" fmla="*/ 994331 w 1548195"/>
                  <a:gd name="connsiteY182" fmla="*/ 2171135 h 3431480"/>
                  <a:gd name="connsiteX183" fmla="*/ 948410 w 1548195"/>
                  <a:gd name="connsiteY183" fmla="*/ 2125201 h 3431480"/>
                  <a:gd name="connsiteX184" fmla="*/ 900615 w 1548195"/>
                  <a:gd name="connsiteY184" fmla="*/ 2081140 h 3431480"/>
                  <a:gd name="connsiteX185" fmla="*/ 851882 w 1548195"/>
                  <a:gd name="connsiteY185" fmla="*/ 2037080 h 3431480"/>
                  <a:gd name="connsiteX186" fmla="*/ 802213 w 1548195"/>
                  <a:gd name="connsiteY186" fmla="*/ 1993020 h 3431480"/>
                  <a:gd name="connsiteX187" fmla="*/ 744109 w 1548195"/>
                  <a:gd name="connsiteY187" fmla="*/ 1940522 h 3431480"/>
                  <a:gd name="connsiteX188" fmla="*/ 685067 w 1548195"/>
                  <a:gd name="connsiteY188" fmla="*/ 1887088 h 3431480"/>
                  <a:gd name="connsiteX189" fmla="*/ 628837 w 1548195"/>
                  <a:gd name="connsiteY189" fmla="*/ 1833653 h 3431480"/>
                  <a:gd name="connsiteX190" fmla="*/ 576356 w 1548195"/>
                  <a:gd name="connsiteY190" fmla="*/ 1778344 h 3431480"/>
                  <a:gd name="connsiteX191" fmla="*/ 528561 w 1548195"/>
                  <a:gd name="connsiteY191" fmla="*/ 1723034 h 3431480"/>
                  <a:gd name="connsiteX192" fmla="*/ 484514 w 1548195"/>
                  <a:gd name="connsiteY192" fmla="*/ 1664912 h 3431480"/>
                  <a:gd name="connsiteX193" fmla="*/ 454525 w 1548195"/>
                  <a:gd name="connsiteY193" fmla="*/ 1615227 h 3431480"/>
                  <a:gd name="connsiteX194" fmla="*/ 430158 w 1548195"/>
                  <a:gd name="connsiteY194" fmla="*/ 1563667 h 3431480"/>
                  <a:gd name="connsiteX195" fmla="*/ 408604 w 1548195"/>
                  <a:gd name="connsiteY195" fmla="*/ 1511170 h 3431480"/>
                  <a:gd name="connsiteX196" fmla="*/ 388923 w 1548195"/>
                  <a:gd name="connsiteY196" fmla="*/ 1457736 h 3431480"/>
                  <a:gd name="connsiteX197" fmla="*/ 372054 w 1548195"/>
                  <a:gd name="connsiteY197" fmla="*/ 1405238 h 3431480"/>
                  <a:gd name="connsiteX198" fmla="*/ 358934 w 1548195"/>
                  <a:gd name="connsiteY198" fmla="*/ 1363990 h 3431480"/>
                  <a:gd name="connsiteX199" fmla="*/ 345814 w 1548195"/>
                  <a:gd name="connsiteY199" fmla="*/ 1323680 h 3431480"/>
                  <a:gd name="connsiteX200" fmla="*/ 329881 w 1548195"/>
                  <a:gd name="connsiteY200" fmla="*/ 1283370 h 3431480"/>
                  <a:gd name="connsiteX201" fmla="*/ 314887 w 1548195"/>
                  <a:gd name="connsiteY201" fmla="*/ 1244934 h 3431480"/>
                  <a:gd name="connsiteX202" fmla="*/ 295206 w 1548195"/>
                  <a:gd name="connsiteY202" fmla="*/ 1205561 h 3431480"/>
                  <a:gd name="connsiteX203" fmla="*/ 275526 w 1548195"/>
                  <a:gd name="connsiteY203" fmla="*/ 1168063 h 3431480"/>
                  <a:gd name="connsiteX204" fmla="*/ 251160 w 1548195"/>
                  <a:gd name="connsiteY204" fmla="*/ 1131503 h 3431480"/>
                  <a:gd name="connsiteX205" fmla="*/ 222107 w 1548195"/>
                  <a:gd name="connsiteY205" fmla="*/ 1096817 h 3431480"/>
                  <a:gd name="connsiteX206" fmla="*/ 190244 w 1548195"/>
                  <a:gd name="connsiteY206" fmla="*/ 1062132 h 3431480"/>
                  <a:gd name="connsiteX207" fmla="*/ 152758 w 1548195"/>
                  <a:gd name="connsiteY207" fmla="*/ 1028383 h 3431480"/>
                  <a:gd name="connsiteX208" fmla="*/ 109648 w 1548195"/>
                  <a:gd name="connsiteY208" fmla="*/ 997448 h 3431480"/>
                  <a:gd name="connsiteX209" fmla="*/ 61853 w 1548195"/>
                  <a:gd name="connsiteY209" fmla="*/ 967449 h 3431480"/>
                  <a:gd name="connsiteX210" fmla="*/ 5622 w 1548195"/>
                  <a:gd name="connsiteY210" fmla="*/ 938388 h 3431480"/>
                  <a:gd name="connsiteX211" fmla="*/ 2811 w 1548195"/>
                  <a:gd name="connsiteY211" fmla="*/ 936513 h 3431480"/>
                  <a:gd name="connsiteX212" fmla="*/ 937 w 1548195"/>
                  <a:gd name="connsiteY212" fmla="*/ 932763 h 3431480"/>
                  <a:gd name="connsiteX213" fmla="*/ 0 w 1548195"/>
                  <a:gd name="connsiteY213" fmla="*/ 928076 h 3431480"/>
                  <a:gd name="connsiteX214" fmla="*/ 937 w 1548195"/>
                  <a:gd name="connsiteY214" fmla="*/ 924326 h 3431480"/>
                  <a:gd name="connsiteX215" fmla="*/ 1874 w 1548195"/>
                  <a:gd name="connsiteY215" fmla="*/ 922452 h 3431480"/>
                  <a:gd name="connsiteX216" fmla="*/ 4685 w 1548195"/>
                  <a:gd name="connsiteY216" fmla="*/ 919639 h 3431480"/>
                  <a:gd name="connsiteX217" fmla="*/ 7497 w 1548195"/>
                  <a:gd name="connsiteY217" fmla="*/ 918702 h 3431480"/>
                  <a:gd name="connsiteX218" fmla="*/ 11246 w 1548195"/>
                  <a:gd name="connsiteY218" fmla="*/ 917764 h 3431480"/>
                  <a:gd name="connsiteX219" fmla="*/ 14057 w 1548195"/>
                  <a:gd name="connsiteY219" fmla="*/ 918702 h 3431480"/>
                  <a:gd name="connsiteX220" fmla="*/ 74036 w 1548195"/>
                  <a:gd name="connsiteY220" fmla="*/ 942138 h 3431480"/>
                  <a:gd name="connsiteX221" fmla="*/ 127454 w 1548195"/>
                  <a:gd name="connsiteY221" fmla="*/ 970261 h 3431480"/>
                  <a:gd name="connsiteX222" fmla="*/ 174312 w 1548195"/>
                  <a:gd name="connsiteY222" fmla="*/ 998385 h 3431480"/>
                  <a:gd name="connsiteX223" fmla="*/ 216485 w 1548195"/>
                  <a:gd name="connsiteY223" fmla="*/ 1028383 h 3431480"/>
                  <a:gd name="connsiteX224" fmla="*/ 253971 w 1548195"/>
                  <a:gd name="connsiteY224" fmla="*/ 1060257 h 3431480"/>
                  <a:gd name="connsiteX225" fmla="*/ 285835 w 1548195"/>
                  <a:gd name="connsiteY225" fmla="*/ 1094942 h 3431480"/>
                  <a:gd name="connsiteX226" fmla="*/ 314887 w 1548195"/>
                  <a:gd name="connsiteY226" fmla="*/ 1129628 h 3431480"/>
                  <a:gd name="connsiteX227" fmla="*/ 341127 w 1548195"/>
                  <a:gd name="connsiteY227" fmla="*/ 1166189 h 3431480"/>
                  <a:gd name="connsiteX228" fmla="*/ 363619 w 1548195"/>
                  <a:gd name="connsiteY228" fmla="*/ 1202749 h 3431480"/>
                  <a:gd name="connsiteX229" fmla="*/ 384237 w 1548195"/>
                  <a:gd name="connsiteY229" fmla="*/ 1240247 h 3431480"/>
                  <a:gd name="connsiteX230" fmla="*/ 402044 w 1548195"/>
                  <a:gd name="connsiteY230" fmla="*/ 1277745 h 3431480"/>
                  <a:gd name="connsiteX231" fmla="*/ 419850 w 1548195"/>
                  <a:gd name="connsiteY231" fmla="*/ 1316181 h 3431480"/>
                  <a:gd name="connsiteX232" fmla="*/ 436719 w 1548195"/>
                  <a:gd name="connsiteY232" fmla="*/ 1354616 h 3431480"/>
                  <a:gd name="connsiteX233" fmla="*/ 465771 w 1548195"/>
                  <a:gd name="connsiteY233" fmla="*/ 1418363 h 3431480"/>
                  <a:gd name="connsiteX234" fmla="*/ 465771 w 1548195"/>
                  <a:gd name="connsiteY234" fmla="*/ 1344304 h 3431480"/>
                  <a:gd name="connsiteX235" fmla="*/ 473268 w 1548195"/>
                  <a:gd name="connsiteY235" fmla="*/ 1270245 h 3431480"/>
                  <a:gd name="connsiteX236" fmla="*/ 486388 w 1548195"/>
                  <a:gd name="connsiteY236" fmla="*/ 1195249 h 3431480"/>
                  <a:gd name="connsiteX237" fmla="*/ 504194 w 1548195"/>
                  <a:gd name="connsiteY237" fmla="*/ 1123066 h 3431480"/>
                  <a:gd name="connsiteX238" fmla="*/ 526686 w 1548195"/>
                  <a:gd name="connsiteY238" fmla="*/ 1049945 h 3431480"/>
                  <a:gd name="connsiteX239" fmla="*/ 554802 w 1548195"/>
                  <a:gd name="connsiteY239" fmla="*/ 976823 h 3431480"/>
                  <a:gd name="connsiteX240" fmla="*/ 584790 w 1548195"/>
                  <a:gd name="connsiteY240" fmla="*/ 905577 h 3431480"/>
                  <a:gd name="connsiteX241" fmla="*/ 616654 w 1548195"/>
                  <a:gd name="connsiteY241" fmla="*/ 833393 h 3431480"/>
                  <a:gd name="connsiteX242" fmla="*/ 650392 w 1548195"/>
                  <a:gd name="connsiteY242" fmla="*/ 763085 h 3431480"/>
                  <a:gd name="connsiteX243" fmla="*/ 685067 w 1548195"/>
                  <a:gd name="connsiteY243" fmla="*/ 692776 h 3431480"/>
                  <a:gd name="connsiteX244" fmla="*/ 719742 w 1548195"/>
                  <a:gd name="connsiteY244" fmla="*/ 618717 h 3431480"/>
                  <a:gd name="connsiteX245" fmla="*/ 755354 w 1548195"/>
                  <a:gd name="connsiteY245" fmla="*/ 543721 h 3431480"/>
                  <a:gd name="connsiteX246" fmla="*/ 789092 w 1548195"/>
                  <a:gd name="connsiteY246" fmla="*/ 469663 h 3431480"/>
                  <a:gd name="connsiteX247" fmla="*/ 819082 w 1548195"/>
                  <a:gd name="connsiteY247" fmla="*/ 393729 h 3431480"/>
                  <a:gd name="connsiteX248" fmla="*/ 847196 w 1548195"/>
                  <a:gd name="connsiteY248" fmla="*/ 317796 h 3431480"/>
                  <a:gd name="connsiteX249" fmla="*/ 870625 w 1548195"/>
                  <a:gd name="connsiteY249" fmla="*/ 240925 h 3431480"/>
                  <a:gd name="connsiteX250" fmla="*/ 887495 w 1548195"/>
                  <a:gd name="connsiteY250" fmla="*/ 164991 h 3431480"/>
                  <a:gd name="connsiteX251" fmla="*/ 899678 w 1548195"/>
                  <a:gd name="connsiteY251" fmla="*/ 88120 h 3431480"/>
                  <a:gd name="connsiteX252" fmla="*/ 903426 w 1548195"/>
                  <a:gd name="connsiteY252" fmla="*/ 11249 h 3431480"/>
                  <a:gd name="connsiteX253" fmla="*/ 904363 w 1548195"/>
                  <a:gd name="connsiteY253" fmla="*/ 6562 h 3431480"/>
                  <a:gd name="connsiteX254" fmla="*/ 905300 w 1548195"/>
                  <a:gd name="connsiteY254" fmla="*/ 2812 h 3431480"/>
                  <a:gd name="connsiteX255" fmla="*/ 909049 w 1548195"/>
                  <a:gd name="connsiteY255" fmla="*/ 937 h 343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</a:cxnLst>
                <a:rect l="l" t="t" r="r" b="b"/>
                <a:pathLst>
                  <a:path w="1548195" h="3431480">
                    <a:moveTo>
                      <a:pt x="913735" y="0"/>
                    </a:moveTo>
                    <a:lnTo>
                      <a:pt x="917483" y="937"/>
                    </a:lnTo>
                    <a:lnTo>
                      <a:pt x="921232" y="2812"/>
                    </a:lnTo>
                    <a:lnTo>
                      <a:pt x="924044" y="5625"/>
                    </a:lnTo>
                    <a:lnTo>
                      <a:pt x="924981" y="10312"/>
                    </a:lnTo>
                    <a:lnTo>
                      <a:pt x="929667" y="89058"/>
                    </a:lnTo>
                    <a:lnTo>
                      <a:pt x="926855" y="167804"/>
                    </a:lnTo>
                    <a:lnTo>
                      <a:pt x="918421" y="246550"/>
                    </a:lnTo>
                    <a:lnTo>
                      <a:pt x="905300" y="326233"/>
                    </a:lnTo>
                    <a:lnTo>
                      <a:pt x="886557" y="405916"/>
                    </a:lnTo>
                    <a:lnTo>
                      <a:pt x="864066" y="485599"/>
                    </a:lnTo>
                    <a:lnTo>
                      <a:pt x="838762" y="566220"/>
                    </a:lnTo>
                    <a:lnTo>
                      <a:pt x="808773" y="648716"/>
                    </a:lnTo>
                    <a:lnTo>
                      <a:pt x="777846" y="731211"/>
                    </a:lnTo>
                    <a:lnTo>
                      <a:pt x="810647" y="698401"/>
                    </a:lnTo>
                    <a:lnTo>
                      <a:pt x="845322" y="662777"/>
                    </a:lnTo>
                    <a:lnTo>
                      <a:pt x="881871" y="627155"/>
                    </a:lnTo>
                    <a:lnTo>
                      <a:pt x="916546" y="588719"/>
                    </a:lnTo>
                    <a:lnTo>
                      <a:pt x="950284" y="549346"/>
                    </a:lnTo>
                    <a:lnTo>
                      <a:pt x="981211" y="509036"/>
                    </a:lnTo>
                    <a:lnTo>
                      <a:pt x="1010263" y="467788"/>
                    </a:lnTo>
                    <a:lnTo>
                      <a:pt x="1036503" y="427478"/>
                    </a:lnTo>
                    <a:lnTo>
                      <a:pt x="1056184" y="385292"/>
                    </a:lnTo>
                    <a:lnTo>
                      <a:pt x="1072115" y="344982"/>
                    </a:lnTo>
                    <a:lnTo>
                      <a:pt x="1083361" y="304671"/>
                    </a:lnTo>
                    <a:lnTo>
                      <a:pt x="1086173" y="263423"/>
                    </a:lnTo>
                    <a:lnTo>
                      <a:pt x="1083361" y="230613"/>
                    </a:lnTo>
                    <a:lnTo>
                      <a:pt x="1074927" y="199677"/>
                    </a:lnTo>
                    <a:lnTo>
                      <a:pt x="1061807" y="169678"/>
                    </a:lnTo>
                    <a:lnTo>
                      <a:pt x="1042127" y="140618"/>
                    </a:lnTo>
                    <a:lnTo>
                      <a:pt x="1016823" y="113431"/>
                    </a:lnTo>
                    <a:lnTo>
                      <a:pt x="1014949" y="109682"/>
                    </a:lnTo>
                    <a:lnTo>
                      <a:pt x="1013074" y="105932"/>
                    </a:lnTo>
                    <a:lnTo>
                      <a:pt x="1013074" y="102182"/>
                    </a:lnTo>
                    <a:lnTo>
                      <a:pt x="1015886" y="98432"/>
                    </a:lnTo>
                    <a:lnTo>
                      <a:pt x="1018698" y="96558"/>
                    </a:lnTo>
                    <a:lnTo>
                      <a:pt x="1020572" y="95620"/>
                    </a:lnTo>
                    <a:lnTo>
                      <a:pt x="1024320" y="93745"/>
                    </a:lnTo>
                    <a:lnTo>
                      <a:pt x="1028069" y="95620"/>
                    </a:lnTo>
                    <a:lnTo>
                      <a:pt x="1029944" y="96558"/>
                    </a:lnTo>
                    <a:lnTo>
                      <a:pt x="1061807" y="122806"/>
                    </a:lnTo>
                    <a:lnTo>
                      <a:pt x="1086173" y="151867"/>
                    </a:lnTo>
                    <a:lnTo>
                      <a:pt x="1105854" y="182803"/>
                    </a:lnTo>
                    <a:lnTo>
                      <a:pt x="1119911" y="215614"/>
                    </a:lnTo>
                    <a:lnTo>
                      <a:pt x="1128346" y="252174"/>
                    </a:lnTo>
                    <a:lnTo>
                      <a:pt x="1131157" y="293422"/>
                    </a:lnTo>
                    <a:lnTo>
                      <a:pt x="1126471" y="335607"/>
                    </a:lnTo>
                    <a:lnTo>
                      <a:pt x="1116163" y="376855"/>
                    </a:lnTo>
                    <a:lnTo>
                      <a:pt x="1102105" y="418103"/>
                    </a:lnTo>
                    <a:lnTo>
                      <a:pt x="1085236" y="458414"/>
                    </a:lnTo>
                    <a:lnTo>
                      <a:pt x="1063681" y="497786"/>
                    </a:lnTo>
                    <a:lnTo>
                      <a:pt x="1041189" y="535284"/>
                    </a:lnTo>
                    <a:lnTo>
                      <a:pt x="1018698" y="569970"/>
                    </a:lnTo>
                    <a:lnTo>
                      <a:pt x="994331" y="601843"/>
                    </a:lnTo>
                    <a:lnTo>
                      <a:pt x="926855" y="687151"/>
                    </a:lnTo>
                    <a:lnTo>
                      <a:pt x="881871" y="744336"/>
                    </a:lnTo>
                    <a:lnTo>
                      <a:pt x="836888" y="801520"/>
                    </a:lnTo>
                    <a:lnTo>
                      <a:pt x="795652" y="858704"/>
                    </a:lnTo>
                    <a:lnTo>
                      <a:pt x="754417" y="915889"/>
                    </a:lnTo>
                    <a:lnTo>
                      <a:pt x="717868" y="972136"/>
                    </a:lnTo>
                    <a:lnTo>
                      <a:pt x="684130" y="1029321"/>
                    </a:lnTo>
                    <a:lnTo>
                      <a:pt x="655078" y="1088380"/>
                    </a:lnTo>
                    <a:lnTo>
                      <a:pt x="630711" y="1146502"/>
                    </a:lnTo>
                    <a:lnTo>
                      <a:pt x="611968" y="1206499"/>
                    </a:lnTo>
                    <a:lnTo>
                      <a:pt x="598848" y="1267433"/>
                    </a:lnTo>
                    <a:lnTo>
                      <a:pt x="591351" y="1337742"/>
                    </a:lnTo>
                    <a:lnTo>
                      <a:pt x="593225" y="1407113"/>
                    </a:lnTo>
                    <a:lnTo>
                      <a:pt x="601660" y="1473672"/>
                    </a:lnTo>
                    <a:lnTo>
                      <a:pt x="616654" y="1540231"/>
                    </a:lnTo>
                    <a:lnTo>
                      <a:pt x="639146" y="1605853"/>
                    </a:lnTo>
                    <a:lnTo>
                      <a:pt x="671010" y="1668662"/>
                    </a:lnTo>
                    <a:lnTo>
                      <a:pt x="709434" y="1732409"/>
                    </a:lnTo>
                    <a:lnTo>
                      <a:pt x="755354" y="1794280"/>
                    </a:lnTo>
                    <a:lnTo>
                      <a:pt x="809710" y="1855215"/>
                    </a:lnTo>
                    <a:lnTo>
                      <a:pt x="872500" y="1915211"/>
                    </a:lnTo>
                    <a:lnTo>
                      <a:pt x="963405" y="1995832"/>
                    </a:lnTo>
                    <a:lnTo>
                      <a:pt x="1014949" y="2041768"/>
                    </a:lnTo>
                    <a:lnTo>
                      <a:pt x="1064618" y="2086765"/>
                    </a:lnTo>
                    <a:lnTo>
                      <a:pt x="1115225" y="2133637"/>
                    </a:lnTo>
                    <a:lnTo>
                      <a:pt x="1163021" y="2180510"/>
                    </a:lnTo>
                    <a:lnTo>
                      <a:pt x="1208005" y="2226445"/>
                    </a:lnTo>
                    <a:lnTo>
                      <a:pt x="1249240" y="2276130"/>
                    </a:lnTo>
                    <a:lnTo>
                      <a:pt x="1287663" y="2324878"/>
                    </a:lnTo>
                    <a:lnTo>
                      <a:pt x="1321401" y="2374563"/>
                    </a:lnTo>
                    <a:lnTo>
                      <a:pt x="1349516" y="2426122"/>
                    </a:lnTo>
                    <a:lnTo>
                      <a:pt x="1371071" y="2478620"/>
                    </a:lnTo>
                    <a:lnTo>
                      <a:pt x="1394500" y="2396124"/>
                    </a:lnTo>
                    <a:lnTo>
                      <a:pt x="1412306" y="2315503"/>
                    </a:lnTo>
                    <a:lnTo>
                      <a:pt x="1423552" y="2234882"/>
                    </a:lnTo>
                    <a:lnTo>
                      <a:pt x="1428238" y="2157074"/>
                    </a:lnTo>
                    <a:lnTo>
                      <a:pt x="1427301" y="2080203"/>
                    </a:lnTo>
                    <a:lnTo>
                      <a:pt x="1418866" y="2004270"/>
                    </a:lnTo>
                    <a:lnTo>
                      <a:pt x="1403872" y="1930211"/>
                    </a:lnTo>
                    <a:lnTo>
                      <a:pt x="1384191" y="1858027"/>
                    </a:lnTo>
                    <a:lnTo>
                      <a:pt x="1356076" y="1785844"/>
                    </a:lnTo>
                    <a:lnTo>
                      <a:pt x="1303595" y="1667725"/>
                    </a:lnTo>
                    <a:lnTo>
                      <a:pt x="1248303" y="1551481"/>
                    </a:lnTo>
                    <a:lnTo>
                      <a:pt x="1192072" y="1429612"/>
                    </a:lnTo>
                    <a:lnTo>
                      <a:pt x="1180827" y="1406176"/>
                    </a:lnTo>
                    <a:lnTo>
                      <a:pt x="1169581" y="1380865"/>
                    </a:lnTo>
                    <a:lnTo>
                      <a:pt x="1159272" y="1353679"/>
                    </a:lnTo>
                    <a:lnTo>
                      <a:pt x="1151775" y="1325555"/>
                    </a:lnTo>
                    <a:lnTo>
                      <a:pt x="1145214" y="1298369"/>
                    </a:lnTo>
                    <a:lnTo>
                      <a:pt x="1141466" y="1271183"/>
                    </a:lnTo>
                    <a:lnTo>
                      <a:pt x="1143340" y="1242122"/>
                    </a:lnTo>
                    <a:lnTo>
                      <a:pt x="1148963" y="1214936"/>
                    </a:lnTo>
                    <a:lnTo>
                      <a:pt x="1159272" y="1188687"/>
                    </a:lnTo>
                    <a:lnTo>
                      <a:pt x="1178015" y="1162439"/>
                    </a:lnTo>
                    <a:lnTo>
                      <a:pt x="1201444" y="1137128"/>
                    </a:lnTo>
                    <a:lnTo>
                      <a:pt x="1205193" y="1134315"/>
                    </a:lnTo>
                    <a:lnTo>
                      <a:pt x="1208005" y="1134315"/>
                    </a:lnTo>
                    <a:lnTo>
                      <a:pt x="1210816" y="1134315"/>
                    </a:lnTo>
                    <a:lnTo>
                      <a:pt x="1214564" y="1136190"/>
                    </a:lnTo>
                    <a:lnTo>
                      <a:pt x="1217376" y="1138065"/>
                    </a:lnTo>
                    <a:lnTo>
                      <a:pt x="1218313" y="1140878"/>
                    </a:lnTo>
                    <a:lnTo>
                      <a:pt x="1219251" y="1142752"/>
                    </a:lnTo>
                    <a:lnTo>
                      <a:pt x="1219251" y="1146502"/>
                    </a:lnTo>
                    <a:lnTo>
                      <a:pt x="1218313" y="1150252"/>
                    </a:lnTo>
                    <a:lnTo>
                      <a:pt x="1217376" y="1153064"/>
                    </a:lnTo>
                    <a:lnTo>
                      <a:pt x="1197696" y="1175563"/>
                    </a:lnTo>
                    <a:lnTo>
                      <a:pt x="1187387" y="1200874"/>
                    </a:lnTo>
                    <a:lnTo>
                      <a:pt x="1180827" y="1225248"/>
                    </a:lnTo>
                    <a:lnTo>
                      <a:pt x="1180827" y="1253372"/>
                    </a:lnTo>
                    <a:lnTo>
                      <a:pt x="1184576" y="1280558"/>
                    </a:lnTo>
                    <a:lnTo>
                      <a:pt x="1193010" y="1309619"/>
                    </a:lnTo>
                    <a:lnTo>
                      <a:pt x="1204256" y="1336805"/>
                    </a:lnTo>
                    <a:lnTo>
                      <a:pt x="1216439" y="1364928"/>
                    </a:lnTo>
                    <a:lnTo>
                      <a:pt x="1230496" y="1393989"/>
                    </a:lnTo>
                    <a:lnTo>
                      <a:pt x="1246428" y="1421175"/>
                    </a:lnTo>
                    <a:lnTo>
                      <a:pt x="1261423" y="1447424"/>
                    </a:lnTo>
                    <a:lnTo>
                      <a:pt x="1276417" y="1473672"/>
                    </a:lnTo>
                    <a:lnTo>
                      <a:pt x="1290475" y="1498046"/>
                    </a:lnTo>
                    <a:lnTo>
                      <a:pt x="1330773" y="1574917"/>
                    </a:lnTo>
                    <a:lnTo>
                      <a:pt x="1372008" y="1651788"/>
                    </a:lnTo>
                    <a:lnTo>
                      <a:pt x="1411369" y="1730534"/>
                    </a:lnTo>
                    <a:lnTo>
                      <a:pt x="1446981" y="1810217"/>
                    </a:lnTo>
                    <a:lnTo>
                      <a:pt x="1479782" y="1889900"/>
                    </a:lnTo>
                    <a:lnTo>
                      <a:pt x="1506960" y="1969584"/>
                    </a:lnTo>
                    <a:lnTo>
                      <a:pt x="1528515" y="2051142"/>
                    </a:lnTo>
                    <a:lnTo>
                      <a:pt x="1543509" y="2133637"/>
                    </a:lnTo>
                    <a:lnTo>
                      <a:pt x="1548195" y="2208633"/>
                    </a:lnTo>
                    <a:lnTo>
                      <a:pt x="1545384" y="2282692"/>
                    </a:lnTo>
                    <a:lnTo>
                      <a:pt x="1536949" y="2356751"/>
                    </a:lnTo>
                    <a:lnTo>
                      <a:pt x="1522892" y="2429872"/>
                    </a:lnTo>
                    <a:lnTo>
                      <a:pt x="1504148" y="2500181"/>
                    </a:lnTo>
                    <a:lnTo>
                      <a:pt x="1480719" y="2570490"/>
                    </a:lnTo>
                    <a:lnTo>
                      <a:pt x="1455416" y="2638923"/>
                    </a:lnTo>
                    <a:lnTo>
                      <a:pt x="1428238" y="2706420"/>
                    </a:lnTo>
                    <a:lnTo>
                      <a:pt x="1401060" y="2770167"/>
                    </a:lnTo>
                    <a:lnTo>
                      <a:pt x="1342019" y="2895785"/>
                    </a:lnTo>
                    <a:lnTo>
                      <a:pt x="1277355" y="3017654"/>
                    </a:lnTo>
                    <a:lnTo>
                      <a:pt x="1206130" y="3137647"/>
                    </a:lnTo>
                    <a:lnTo>
                      <a:pt x="1131157" y="3255766"/>
                    </a:lnTo>
                    <a:lnTo>
                      <a:pt x="1094982" y="3305221"/>
                    </a:lnTo>
                    <a:lnTo>
                      <a:pt x="1102717" y="3305624"/>
                    </a:lnTo>
                    <a:cubicBezTo>
                      <a:pt x="1258736" y="3322199"/>
                      <a:pt x="1392126" y="3362053"/>
                      <a:pt x="1479876" y="3415685"/>
                    </a:cubicBezTo>
                    <a:lnTo>
                      <a:pt x="1503115" y="3431480"/>
                    </a:lnTo>
                    <a:lnTo>
                      <a:pt x="376899" y="3431480"/>
                    </a:lnTo>
                    <a:lnTo>
                      <a:pt x="400138" y="3415685"/>
                    </a:lnTo>
                    <a:cubicBezTo>
                      <a:pt x="487888" y="3362053"/>
                      <a:pt x="621278" y="3322199"/>
                      <a:pt x="777297" y="3305624"/>
                    </a:cubicBezTo>
                    <a:lnTo>
                      <a:pt x="846821" y="3302007"/>
                    </a:lnTo>
                    <a:lnTo>
                      <a:pt x="850945" y="3296076"/>
                    </a:lnTo>
                    <a:lnTo>
                      <a:pt x="886557" y="3247329"/>
                    </a:lnTo>
                    <a:lnTo>
                      <a:pt x="925918" y="3192020"/>
                    </a:lnTo>
                    <a:lnTo>
                      <a:pt x="964342" y="3137647"/>
                    </a:lnTo>
                    <a:lnTo>
                      <a:pt x="1002765" y="3082338"/>
                    </a:lnTo>
                    <a:lnTo>
                      <a:pt x="1038378" y="3027028"/>
                    </a:lnTo>
                    <a:lnTo>
                      <a:pt x="1073053" y="2970781"/>
                    </a:lnTo>
                    <a:lnTo>
                      <a:pt x="1104916" y="2915471"/>
                    </a:lnTo>
                    <a:lnTo>
                      <a:pt x="1133031" y="2859224"/>
                    </a:lnTo>
                    <a:lnTo>
                      <a:pt x="1157398" y="2802977"/>
                    </a:lnTo>
                    <a:lnTo>
                      <a:pt x="1176141" y="2745793"/>
                    </a:lnTo>
                    <a:lnTo>
                      <a:pt x="1191135" y="2689546"/>
                    </a:lnTo>
                    <a:lnTo>
                      <a:pt x="1199570" y="2631424"/>
                    </a:lnTo>
                    <a:lnTo>
                      <a:pt x="1201444" y="2574240"/>
                    </a:lnTo>
                    <a:lnTo>
                      <a:pt x="1196759" y="2517055"/>
                    </a:lnTo>
                    <a:lnTo>
                      <a:pt x="1184576" y="2459871"/>
                    </a:lnTo>
                    <a:lnTo>
                      <a:pt x="1166769" y="2408311"/>
                    </a:lnTo>
                    <a:lnTo>
                      <a:pt x="1143340" y="2359563"/>
                    </a:lnTo>
                    <a:lnTo>
                      <a:pt x="1111477" y="2310816"/>
                    </a:lnTo>
                    <a:lnTo>
                      <a:pt x="1076802" y="2263006"/>
                    </a:lnTo>
                    <a:lnTo>
                      <a:pt x="1037440" y="2216133"/>
                    </a:lnTo>
                    <a:lnTo>
                      <a:pt x="994331" y="2171135"/>
                    </a:lnTo>
                    <a:lnTo>
                      <a:pt x="948410" y="2125201"/>
                    </a:lnTo>
                    <a:lnTo>
                      <a:pt x="900615" y="2081140"/>
                    </a:lnTo>
                    <a:lnTo>
                      <a:pt x="851882" y="2037080"/>
                    </a:lnTo>
                    <a:lnTo>
                      <a:pt x="802213" y="1993020"/>
                    </a:lnTo>
                    <a:lnTo>
                      <a:pt x="744109" y="1940522"/>
                    </a:lnTo>
                    <a:lnTo>
                      <a:pt x="685067" y="1887088"/>
                    </a:lnTo>
                    <a:lnTo>
                      <a:pt x="628837" y="1833653"/>
                    </a:lnTo>
                    <a:lnTo>
                      <a:pt x="576356" y="1778344"/>
                    </a:lnTo>
                    <a:lnTo>
                      <a:pt x="528561" y="1723034"/>
                    </a:lnTo>
                    <a:lnTo>
                      <a:pt x="484514" y="1664912"/>
                    </a:lnTo>
                    <a:lnTo>
                      <a:pt x="454525" y="1615227"/>
                    </a:lnTo>
                    <a:lnTo>
                      <a:pt x="430158" y="1563667"/>
                    </a:lnTo>
                    <a:lnTo>
                      <a:pt x="408604" y="1511170"/>
                    </a:lnTo>
                    <a:lnTo>
                      <a:pt x="388923" y="1457736"/>
                    </a:lnTo>
                    <a:lnTo>
                      <a:pt x="372054" y="1405238"/>
                    </a:lnTo>
                    <a:lnTo>
                      <a:pt x="358934" y="1363990"/>
                    </a:lnTo>
                    <a:lnTo>
                      <a:pt x="345814" y="1323680"/>
                    </a:lnTo>
                    <a:lnTo>
                      <a:pt x="329881" y="1283370"/>
                    </a:lnTo>
                    <a:lnTo>
                      <a:pt x="314887" y="1244934"/>
                    </a:lnTo>
                    <a:lnTo>
                      <a:pt x="295206" y="1205561"/>
                    </a:lnTo>
                    <a:lnTo>
                      <a:pt x="275526" y="1168063"/>
                    </a:lnTo>
                    <a:lnTo>
                      <a:pt x="251160" y="1131503"/>
                    </a:lnTo>
                    <a:lnTo>
                      <a:pt x="222107" y="1096817"/>
                    </a:lnTo>
                    <a:lnTo>
                      <a:pt x="190244" y="1062132"/>
                    </a:lnTo>
                    <a:lnTo>
                      <a:pt x="152758" y="1028383"/>
                    </a:lnTo>
                    <a:lnTo>
                      <a:pt x="109648" y="997448"/>
                    </a:lnTo>
                    <a:lnTo>
                      <a:pt x="61853" y="967449"/>
                    </a:lnTo>
                    <a:lnTo>
                      <a:pt x="5622" y="938388"/>
                    </a:lnTo>
                    <a:lnTo>
                      <a:pt x="2811" y="936513"/>
                    </a:lnTo>
                    <a:lnTo>
                      <a:pt x="937" y="932763"/>
                    </a:lnTo>
                    <a:lnTo>
                      <a:pt x="0" y="928076"/>
                    </a:lnTo>
                    <a:lnTo>
                      <a:pt x="937" y="924326"/>
                    </a:lnTo>
                    <a:lnTo>
                      <a:pt x="1874" y="922452"/>
                    </a:lnTo>
                    <a:lnTo>
                      <a:pt x="4685" y="919639"/>
                    </a:lnTo>
                    <a:lnTo>
                      <a:pt x="7497" y="918702"/>
                    </a:lnTo>
                    <a:lnTo>
                      <a:pt x="11246" y="917764"/>
                    </a:lnTo>
                    <a:lnTo>
                      <a:pt x="14057" y="918702"/>
                    </a:lnTo>
                    <a:lnTo>
                      <a:pt x="74036" y="942138"/>
                    </a:lnTo>
                    <a:lnTo>
                      <a:pt x="127454" y="970261"/>
                    </a:lnTo>
                    <a:lnTo>
                      <a:pt x="174312" y="998385"/>
                    </a:lnTo>
                    <a:lnTo>
                      <a:pt x="216485" y="1028383"/>
                    </a:lnTo>
                    <a:lnTo>
                      <a:pt x="253971" y="1060257"/>
                    </a:lnTo>
                    <a:lnTo>
                      <a:pt x="285835" y="1094942"/>
                    </a:lnTo>
                    <a:lnTo>
                      <a:pt x="314887" y="1129628"/>
                    </a:lnTo>
                    <a:lnTo>
                      <a:pt x="341127" y="1166189"/>
                    </a:lnTo>
                    <a:lnTo>
                      <a:pt x="363619" y="1202749"/>
                    </a:lnTo>
                    <a:lnTo>
                      <a:pt x="384237" y="1240247"/>
                    </a:lnTo>
                    <a:lnTo>
                      <a:pt x="402044" y="1277745"/>
                    </a:lnTo>
                    <a:lnTo>
                      <a:pt x="419850" y="1316181"/>
                    </a:lnTo>
                    <a:lnTo>
                      <a:pt x="436719" y="1354616"/>
                    </a:lnTo>
                    <a:lnTo>
                      <a:pt x="465771" y="1418363"/>
                    </a:lnTo>
                    <a:lnTo>
                      <a:pt x="465771" y="1344304"/>
                    </a:lnTo>
                    <a:lnTo>
                      <a:pt x="473268" y="1270245"/>
                    </a:lnTo>
                    <a:lnTo>
                      <a:pt x="486388" y="1195249"/>
                    </a:lnTo>
                    <a:lnTo>
                      <a:pt x="504194" y="1123066"/>
                    </a:lnTo>
                    <a:lnTo>
                      <a:pt x="526686" y="1049945"/>
                    </a:lnTo>
                    <a:lnTo>
                      <a:pt x="554802" y="976823"/>
                    </a:lnTo>
                    <a:lnTo>
                      <a:pt x="584790" y="905577"/>
                    </a:lnTo>
                    <a:lnTo>
                      <a:pt x="616654" y="833393"/>
                    </a:lnTo>
                    <a:lnTo>
                      <a:pt x="650392" y="763085"/>
                    </a:lnTo>
                    <a:lnTo>
                      <a:pt x="685067" y="692776"/>
                    </a:lnTo>
                    <a:lnTo>
                      <a:pt x="719742" y="618717"/>
                    </a:lnTo>
                    <a:lnTo>
                      <a:pt x="755354" y="543721"/>
                    </a:lnTo>
                    <a:lnTo>
                      <a:pt x="789092" y="469663"/>
                    </a:lnTo>
                    <a:lnTo>
                      <a:pt x="819082" y="393729"/>
                    </a:lnTo>
                    <a:lnTo>
                      <a:pt x="847196" y="317796"/>
                    </a:lnTo>
                    <a:lnTo>
                      <a:pt x="870625" y="240925"/>
                    </a:lnTo>
                    <a:lnTo>
                      <a:pt x="887495" y="164991"/>
                    </a:lnTo>
                    <a:lnTo>
                      <a:pt x="899678" y="88120"/>
                    </a:lnTo>
                    <a:lnTo>
                      <a:pt x="903426" y="11249"/>
                    </a:lnTo>
                    <a:lnTo>
                      <a:pt x="904363" y="6562"/>
                    </a:lnTo>
                    <a:lnTo>
                      <a:pt x="905300" y="2812"/>
                    </a:lnTo>
                    <a:lnTo>
                      <a:pt x="909049" y="937"/>
                    </a:lnTo>
                    <a:close/>
                  </a:path>
                </a:pathLst>
              </a:custGeom>
              <a:solidFill>
                <a:srgbClr val="8155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grpSp>
            <p:nvGrpSpPr>
              <p:cNvPr id="139" name="îṣḻïḋé"/>
              <p:cNvGrpSpPr/>
              <p:nvPr/>
            </p:nvGrpSpPr>
            <p:grpSpPr>
              <a:xfrm>
                <a:off x="6248141" y="3955242"/>
                <a:ext cx="464039" cy="644030"/>
                <a:chOff x="6248141" y="3225587"/>
                <a:chExt cx="464039" cy="644030"/>
              </a:xfrm>
            </p:grpSpPr>
            <p:sp>
              <p:nvSpPr>
                <p:cNvPr id="187" name="î$ḻiḓè"/>
                <p:cNvSpPr/>
                <p:nvPr/>
              </p:nvSpPr>
              <p:spPr bwMode="auto">
                <a:xfrm>
                  <a:off x="6248141" y="3225587"/>
                  <a:ext cx="464039" cy="562471"/>
                </a:xfrm>
                <a:custGeom>
                  <a:avLst/>
                  <a:gdLst>
                    <a:gd name="T0" fmla="*/ 496 w 496"/>
                    <a:gd name="T1" fmla="*/ 0 h 600"/>
                    <a:gd name="T2" fmla="*/ 487 w 496"/>
                    <a:gd name="T3" fmla="*/ 38 h 600"/>
                    <a:gd name="T4" fmla="*/ 477 w 496"/>
                    <a:gd name="T5" fmla="*/ 76 h 600"/>
                    <a:gd name="T6" fmla="*/ 463 w 496"/>
                    <a:gd name="T7" fmla="*/ 115 h 600"/>
                    <a:gd name="T8" fmla="*/ 446 w 496"/>
                    <a:gd name="T9" fmla="*/ 152 h 600"/>
                    <a:gd name="T10" fmla="*/ 426 w 496"/>
                    <a:gd name="T11" fmla="*/ 186 h 600"/>
                    <a:gd name="T12" fmla="*/ 403 w 496"/>
                    <a:gd name="T13" fmla="*/ 217 h 600"/>
                    <a:gd name="T14" fmla="*/ 365 w 496"/>
                    <a:gd name="T15" fmla="*/ 257 h 600"/>
                    <a:gd name="T16" fmla="*/ 322 w 496"/>
                    <a:gd name="T17" fmla="*/ 293 h 600"/>
                    <a:gd name="T18" fmla="*/ 279 w 496"/>
                    <a:gd name="T19" fmla="*/ 326 h 600"/>
                    <a:gd name="T20" fmla="*/ 234 w 496"/>
                    <a:gd name="T21" fmla="*/ 358 h 600"/>
                    <a:gd name="T22" fmla="*/ 188 w 496"/>
                    <a:gd name="T23" fmla="*/ 390 h 600"/>
                    <a:gd name="T24" fmla="*/ 145 w 496"/>
                    <a:gd name="T25" fmla="*/ 424 h 600"/>
                    <a:gd name="T26" fmla="*/ 104 w 496"/>
                    <a:gd name="T27" fmla="*/ 461 h 600"/>
                    <a:gd name="T28" fmla="*/ 68 w 496"/>
                    <a:gd name="T29" fmla="*/ 505 h 600"/>
                    <a:gd name="T30" fmla="*/ 36 w 496"/>
                    <a:gd name="T31" fmla="*/ 551 h 600"/>
                    <a:gd name="T32" fmla="*/ 9 w 496"/>
                    <a:gd name="T33" fmla="*/ 600 h 600"/>
                    <a:gd name="T34" fmla="*/ 3 w 496"/>
                    <a:gd name="T35" fmla="*/ 560 h 600"/>
                    <a:gd name="T36" fmla="*/ 0 w 496"/>
                    <a:gd name="T37" fmla="*/ 517 h 600"/>
                    <a:gd name="T38" fmla="*/ 3 w 496"/>
                    <a:gd name="T39" fmla="*/ 477 h 600"/>
                    <a:gd name="T40" fmla="*/ 10 w 496"/>
                    <a:gd name="T41" fmla="*/ 436 h 600"/>
                    <a:gd name="T42" fmla="*/ 22 w 496"/>
                    <a:gd name="T43" fmla="*/ 395 h 600"/>
                    <a:gd name="T44" fmla="*/ 38 w 496"/>
                    <a:gd name="T45" fmla="*/ 358 h 600"/>
                    <a:gd name="T46" fmla="*/ 59 w 496"/>
                    <a:gd name="T47" fmla="*/ 322 h 600"/>
                    <a:gd name="T48" fmla="*/ 85 w 496"/>
                    <a:gd name="T49" fmla="*/ 289 h 600"/>
                    <a:gd name="T50" fmla="*/ 115 w 496"/>
                    <a:gd name="T51" fmla="*/ 261 h 600"/>
                    <a:gd name="T52" fmla="*/ 156 w 496"/>
                    <a:gd name="T53" fmla="*/ 231 h 600"/>
                    <a:gd name="T54" fmla="*/ 200 w 496"/>
                    <a:gd name="T55" fmla="*/ 203 h 600"/>
                    <a:gd name="T56" fmla="*/ 244 w 496"/>
                    <a:gd name="T57" fmla="*/ 178 h 600"/>
                    <a:gd name="T58" fmla="*/ 290 w 496"/>
                    <a:gd name="T59" fmla="*/ 156 h 600"/>
                    <a:gd name="T60" fmla="*/ 336 w 496"/>
                    <a:gd name="T61" fmla="*/ 133 h 600"/>
                    <a:gd name="T62" fmla="*/ 367 w 496"/>
                    <a:gd name="T63" fmla="*/ 116 h 600"/>
                    <a:gd name="T64" fmla="*/ 398 w 496"/>
                    <a:gd name="T65" fmla="*/ 98 h 600"/>
                    <a:gd name="T66" fmla="*/ 426 w 496"/>
                    <a:gd name="T67" fmla="*/ 78 h 600"/>
                    <a:gd name="T68" fmla="*/ 453 w 496"/>
                    <a:gd name="T69" fmla="*/ 55 h 600"/>
                    <a:gd name="T70" fmla="*/ 477 w 496"/>
                    <a:gd name="T71" fmla="*/ 29 h 600"/>
                    <a:gd name="T72" fmla="*/ 496 w 496"/>
                    <a:gd name="T73" fmla="*/ 0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6" h="600">
                      <a:moveTo>
                        <a:pt x="496" y="0"/>
                      </a:moveTo>
                      <a:lnTo>
                        <a:pt x="487" y="38"/>
                      </a:lnTo>
                      <a:lnTo>
                        <a:pt x="477" y="76"/>
                      </a:lnTo>
                      <a:lnTo>
                        <a:pt x="463" y="115"/>
                      </a:lnTo>
                      <a:lnTo>
                        <a:pt x="446" y="152"/>
                      </a:lnTo>
                      <a:lnTo>
                        <a:pt x="426" y="186"/>
                      </a:lnTo>
                      <a:lnTo>
                        <a:pt x="403" y="217"/>
                      </a:lnTo>
                      <a:lnTo>
                        <a:pt x="365" y="257"/>
                      </a:lnTo>
                      <a:lnTo>
                        <a:pt x="322" y="293"/>
                      </a:lnTo>
                      <a:lnTo>
                        <a:pt x="279" y="326"/>
                      </a:lnTo>
                      <a:lnTo>
                        <a:pt x="234" y="358"/>
                      </a:lnTo>
                      <a:lnTo>
                        <a:pt x="188" y="390"/>
                      </a:lnTo>
                      <a:lnTo>
                        <a:pt x="145" y="424"/>
                      </a:lnTo>
                      <a:lnTo>
                        <a:pt x="104" y="461"/>
                      </a:lnTo>
                      <a:lnTo>
                        <a:pt x="68" y="505"/>
                      </a:lnTo>
                      <a:lnTo>
                        <a:pt x="36" y="551"/>
                      </a:lnTo>
                      <a:lnTo>
                        <a:pt x="9" y="600"/>
                      </a:lnTo>
                      <a:lnTo>
                        <a:pt x="3" y="560"/>
                      </a:lnTo>
                      <a:lnTo>
                        <a:pt x="0" y="517"/>
                      </a:lnTo>
                      <a:lnTo>
                        <a:pt x="3" y="477"/>
                      </a:lnTo>
                      <a:lnTo>
                        <a:pt x="10" y="436"/>
                      </a:lnTo>
                      <a:lnTo>
                        <a:pt x="22" y="395"/>
                      </a:lnTo>
                      <a:lnTo>
                        <a:pt x="38" y="358"/>
                      </a:lnTo>
                      <a:lnTo>
                        <a:pt x="59" y="322"/>
                      </a:lnTo>
                      <a:lnTo>
                        <a:pt x="85" y="289"/>
                      </a:lnTo>
                      <a:lnTo>
                        <a:pt x="115" y="261"/>
                      </a:lnTo>
                      <a:lnTo>
                        <a:pt x="156" y="231"/>
                      </a:lnTo>
                      <a:lnTo>
                        <a:pt x="200" y="203"/>
                      </a:lnTo>
                      <a:lnTo>
                        <a:pt x="244" y="178"/>
                      </a:lnTo>
                      <a:lnTo>
                        <a:pt x="290" y="156"/>
                      </a:lnTo>
                      <a:lnTo>
                        <a:pt x="336" y="133"/>
                      </a:lnTo>
                      <a:lnTo>
                        <a:pt x="367" y="116"/>
                      </a:lnTo>
                      <a:lnTo>
                        <a:pt x="398" y="98"/>
                      </a:lnTo>
                      <a:lnTo>
                        <a:pt x="426" y="78"/>
                      </a:lnTo>
                      <a:lnTo>
                        <a:pt x="453" y="55"/>
                      </a:lnTo>
                      <a:lnTo>
                        <a:pt x="477" y="29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88" name="ïṩľîďe"/>
                <p:cNvSpPr/>
                <p:nvPr/>
              </p:nvSpPr>
              <p:spPr bwMode="auto">
                <a:xfrm>
                  <a:off x="6265015" y="3366205"/>
                  <a:ext cx="421853" cy="503412"/>
                </a:xfrm>
                <a:custGeom>
                  <a:avLst/>
                  <a:gdLst>
                    <a:gd name="T0" fmla="*/ 445 w 448"/>
                    <a:gd name="T1" fmla="*/ 0 h 537"/>
                    <a:gd name="T2" fmla="*/ 448 w 448"/>
                    <a:gd name="T3" fmla="*/ 60 h 537"/>
                    <a:gd name="T4" fmla="*/ 444 w 448"/>
                    <a:gd name="T5" fmla="*/ 121 h 537"/>
                    <a:gd name="T6" fmla="*/ 433 w 448"/>
                    <a:gd name="T7" fmla="*/ 180 h 537"/>
                    <a:gd name="T8" fmla="*/ 418 w 448"/>
                    <a:gd name="T9" fmla="*/ 222 h 537"/>
                    <a:gd name="T10" fmla="*/ 401 w 448"/>
                    <a:gd name="T11" fmla="*/ 260 h 537"/>
                    <a:gd name="T12" fmla="*/ 376 w 448"/>
                    <a:gd name="T13" fmla="*/ 295 h 537"/>
                    <a:gd name="T14" fmla="*/ 349 w 448"/>
                    <a:gd name="T15" fmla="*/ 326 h 537"/>
                    <a:gd name="T16" fmla="*/ 317 w 448"/>
                    <a:gd name="T17" fmla="*/ 354 h 537"/>
                    <a:gd name="T18" fmla="*/ 283 w 448"/>
                    <a:gd name="T19" fmla="*/ 379 h 537"/>
                    <a:gd name="T20" fmla="*/ 245 w 448"/>
                    <a:gd name="T21" fmla="*/ 402 h 537"/>
                    <a:gd name="T22" fmla="*/ 207 w 448"/>
                    <a:gd name="T23" fmla="*/ 418 h 537"/>
                    <a:gd name="T24" fmla="*/ 170 w 448"/>
                    <a:gd name="T25" fmla="*/ 433 h 537"/>
                    <a:gd name="T26" fmla="*/ 132 w 448"/>
                    <a:gd name="T27" fmla="*/ 446 h 537"/>
                    <a:gd name="T28" fmla="*/ 94 w 448"/>
                    <a:gd name="T29" fmla="*/ 462 h 537"/>
                    <a:gd name="T30" fmla="*/ 72 w 448"/>
                    <a:gd name="T31" fmla="*/ 472 h 537"/>
                    <a:gd name="T32" fmla="*/ 50 w 448"/>
                    <a:gd name="T33" fmla="*/ 484 h 537"/>
                    <a:gd name="T34" fmla="*/ 31 w 448"/>
                    <a:gd name="T35" fmla="*/ 501 h 537"/>
                    <a:gd name="T36" fmla="*/ 0 w 448"/>
                    <a:gd name="T37" fmla="*/ 537 h 537"/>
                    <a:gd name="T38" fmla="*/ 2 w 448"/>
                    <a:gd name="T39" fmla="*/ 532 h 537"/>
                    <a:gd name="T40" fmla="*/ 4 w 448"/>
                    <a:gd name="T41" fmla="*/ 520 h 537"/>
                    <a:gd name="T42" fmla="*/ 9 w 448"/>
                    <a:gd name="T43" fmla="*/ 502 h 537"/>
                    <a:gd name="T44" fmla="*/ 17 w 448"/>
                    <a:gd name="T45" fmla="*/ 478 h 537"/>
                    <a:gd name="T46" fmla="*/ 28 w 448"/>
                    <a:gd name="T47" fmla="*/ 450 h 537"/>
                    <a:gd name="T48" fmla="*/ 42 w 448"/>
                    <a:gd name="T49" fmla="*/ 419 h 537"/>
                    <a:gd name="T50" fmla="*/ 63 w 448"/>
                    <a:gd name="T51" fmla="*/ 386 h 537"/>
                    <a:gd name="T52" fmla="*/ 87 w 448"/>
                    <a:gd name="T53" fmla="*/ 351 h 537"/>
                    <a:gd name="T54" fmla="*/ 117 w 448"/>
                    <a:gd name="T55" fmla="*/ 316 h 537"/>
                    <a:gd name="T56" fmla="*/ 152 w 448"/>
                    <a:gd name="T57" fmla="*/ 283 h 537"/>
                    <a:gd name="T58" fmla="*/ 184 w 448"/>
                    <a:gd name="T59" fmla="*/ 258 h 537"/>
                    <a:gd name="T60" fmla="*/ 218 w 448"/>
                    <a:gd name="T61" fmla="*/ 233 h 537"/>
                    <a:gd name="T62" fmla="*/ 252 w 448"/>
                    <a:gd name="T63" fmla="*/ 209 h 537"/>
                    <a:gd name="T64" fmla="*/ 285 w 448"/>
                    <a:gd name="T65" fmla="*/ 185 h 537"/>
                    <a:gd name="T66" fmla="*/ 319 w 448"/>
                    <a:gd name="T67" fmla="*/ 159 h 537"/>
                    <a:gd name="T68" fmla="*/ 349 w 448"/>
                    <a:gd name="T69" fmla="*/ 133 h 537"/>
                    <a:gd name="T70" fmla="*/ 379 w 448"/>
                    <a:gd name="T71" fmla="*/ 103 h 537"/>
                    <a:gd name="T72" fmla="*/ 404 w 448"/>
                    <a:gd name="T73" fmla="*/ 73 h 537"/>
                    <a:gd name="T74" fmla="*/ 427 w 448"/>
                    <a:gd name="T75" fmla="*/ 38 h 537"/>
                    <a:gd name="T76" fmla="*/ 445 w 448"/>
                    <a:gd name="T77" fmla="*/ 0 h 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48" h="537">
                      <a:moveTo>
                        <a:pt x="445" y="0"/>
                      </a:moveTo>
                      <a:lnTo>
                        <a:pt x="448" y="60"/>
                      </a:lnTo>
                      <a:lnTo>
                        <a:pt x="444" y="121"/>
                      </a:lnTo>
                      <a:lnTo>
                        <a:pt x="433" y="180"/>
                      </a:lnTo>
                      <a:lnTo>
                        <a:pt x="418" y="222"/>
                      </a:lnTo>
                      <a:lnTo>
                        <a:pt x="401" y="260"/>
                      </a:lnTo>
                      <a:lnTo>
                        <a:pt x="376" y="295"/>
                      </a:lnTo>
                      <a:lnTo>
                        <a:pt x="349" y="326"/>
                      </a:lnTo>
                      <a:lnTo>
                        <a:pt x="317" y="354"/>
                      </a:lnTo>
                      <a:lnTo>
                        <a:pt x="283" y="379"/>
                      </a:lnTo>
                      <a:lnTo>
                        <a:pt x="245" y="402"/>
                      </a:lnTo>
                      <a:lnTo>
                        <a:pt x="207" y="418"/>
                      </a:lnTo>
                      <a:lnTo>
                        <a:pt x="170" y="433"/>
                      </a:lnTo>
                      <a:lnTo>
                        <a:pt x="132" y="446"/>
                      </a:lnTo>
                      <a:lnTo>
                        <a:pt x="94" y="462"/>
                      </a:lnTo>
                      <a:lnTo>
                        <a:pt x="72" y="472"/>
                      </a:lnTo>
                      <a:lnTo>
                        <a:pt x="50" y="484"/>
                      </a:lnTo>
                      <a:lnTo>
                        <a:pt x="31" y="501"/>
                      </a:lnTo>
                      <a:lnTo>
                        <a:pt x="0" y="537"/>
                      </a:lnTo>
                      <a:lnTo>
                        <a:pt x="2" y="532"/>
                      </a:lnTo>
                      <a:lnTo>
                        <a:pt x="4" y="520"/>
                      </a:lnTo>
                      <a:lnTo>
                        <a:pt x="9" y="502"/>
                      </a:lnTo>
                      <a:lnTo>
                        <a:pt x="17" y="478"/>
                      </a:lnTo>
                      <a:lnTo>
                        <a:pt x="28" y="450"/>
                      </a:lnTo>
                      <a:lnTo>
                        <a:pt x="42" y="419"/>
                      </a:lnTo>
                      <a:lnTo>
                        <a:pt x="63" y="386"/>
                      </a:lnTo>
                      <a:lnTo>
                        <a:pt x="87" y="351"/>
                      </a:lnTo>
                      <a:lnTo>
                        <a:pt x="117" y="316"/>
                      </a:lnTo>
                      <a:lnTo>
                        <a:pt x="152" y="283"/>
                      </a:lnTo>
                      <a:lnTo>
                        <a:pt x="184" y="258"/>
                      </a:lnTo>
                      <a:lnTo>
                        <a:pt x="218" y="233"/>
                      </a:lnTo>
                      <a:lnTo>
                        <a:pt x="252" y="209"/>
                      </a:lnTo>
                      <a:lnTo>
                        <a:pt x="285" y="185"/>
                      </a:lnTo>
                      <a:lnTo>
                        <a:pt x="319" y="159"/>
                      </a:lnTo>
                      <a:lnTo>
                        <a:pt x="349" y="133"/>
                      </a:lnTo>
                      <a:lnTo>
                        <a:pt x="379" y="103"/>
                      </a:lnTo>
                      <a:lnTo>
                        <a:pt x="404" y="73"/>
                      </a:lnTo>
                      <a:lnTo>
                        <a:pt x="427" y="38"/>
                      </a:lnTo>
                      <a:lnTo>
                        <a:pt x="445" y="0"/>
                      </a:lnTo>
                      <a:close/>
                    </a:path>
                  </a:pathLst>
                </a:custGeom>
                <a:solidFill>
                  <a:schemeClr val="accent1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92500"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0" name="îsliḍê"/>
              <p:cNvGrpSpPr/>
              <p:nvPr/>
            </p:nvGrpSpPr>
            <p:grpSpPr>
              <a:xfrm>
                <a:off x="4507296" y="4365856"/>
                <a:ext cx="753710" cy="303735"/>
                <a:chOff x="4507296" y="3636201"/>
                <a:chExt cx="753710" cy="303735"/>
              </a:xfrm>
            </p:grpSpPr>
            <p:sp>
              <p:nvSpPr>
                <p:cNvPr id="185" name="îṣḻiďê"/>
                <p:cNvSpPr/>
                <p:nvPr/>
              </p:nvSpPr>
              <p:spPr bwMode="auto">
                <a:xfrm>
                  <a:off x="4549480" y="3759945"/>
                  <a:ext cx="711526" cy="179991"/>
                </a:xfrm>
                <a:custGeom>
                  <a:avLst/>
                  <a:gdLst>
                    <a:gd name="T0" fmla="*/ 0 w 759"/>
                    <a:gd name="T1" fmla="*/ 0 h 193"/>
                    <a:gd name="T2" fmla="*/ 51 w 759"/>
                    <a:gd name="T3" fmla="*/ 20 h 193"/>
                    <a:gd name="T4" fmla="*/ 106 w 759"/>
                    <a:gd name="T5" fmla="*/ 37 h 193"/>
                    <a:gd name="T6" fmla="*/ 161 w 759"/>
                    <a:gd name="T7" fmla="*/ 46 h 193"/>
                    <a:gd name="T8" fmla="*/ 216 w 759"/>
                    <a:gd name="T9" fmla="*/ 49 h 193"/>
                    <a:gd name="T10" fmla="*/ 273 w 759"/>
                    <a:gd name="T11" fmla="*/ 47 h 193"/>
                    <a:gd name="T12" fmla="*/ 328 w 759"/>
                    <a:gd name="T13" fmla="*/ 43 h 193"/>
                    <a:gd name="T14" fmla="*/ 383 w 759"/>
                    <a:gd name="T15" fmla="*/ 39 h 193"/>
                    <a:gd name="T16" fmla="*/ 438 w 759"/>
                    <a:gd name="T17" fmla="*/ 38 h 193"/>
                    <a:gd name="T18" fmla="*/ 493 w 759"/>
                    <a:gd name="T19" fmla="*/ 39 h 193"/>
                    <a:gd name="T20" fmla="*/ 549 w 759"/>
                    <a:gd name="T21" fmla="*/ 46 h 193"/>
                    <a:gd name="T22" fmla="*/ 594 w 759"/>
                    <a:gd name="T23" fmla="*/ 57 h 193"/>
                    <a:gd name="T24" fmla="*/ 638 w 759"/>
                    <a:gd name="T25" fmla="*/ 75 h 193"/>
                    <a:gd name="T26" fmla="*/ 681 w 759"/>
                    <a:gd name="T27" fmla="*/ 98 h 193"/>
                    <a:gd name="T28" fmla="*/ 722 w 759"/>
                    <a:gd name="T29" fmla="*/ 125 h 193"/>
                    <a:gd name="T30" fmla="*/ 759 w 759"/>
                    <a:gd name="T31" fmla="*/ 153 h 193"/>
                    <a:gd name="T32" fmla="*/ 725 w 759"/>
                    <a:gd name="T33" fmla="*/ 144 h 193"/>
                    <a:gd name="T34" fmla="*/ 691 w 759"/>
                    <a:gd name="T35" fmla="*/ 139 h 193"/>
                    <a:gd name="T36" fmla="*/ 655 w 759"/>
                    <a:gd name="T37" fmla="*/ 137 h 193"/>
                    <a:gd name="T38" fmla="*/ 620 w 759"/>
                    <a:gd name="T39" fmla="*/ 140 h 193"/>
                    <a:gd name="T40" fmla="*/ 585 w 759"/>
                    <a:gd name="T41" fmla="*/ 145 h 193"/>
                    <a:gd name="T42" fmla="*/ 551 w 759"/>
                    <a:gd name="T43" fmla="*/ 153 h 193"/>
                    <a:gd name="T44" fmla="*/ 500 w 759"/>
                    <a:gd name="T45" fmla="*/ 164 h 193"/>
                    <a:gd name="T46" fmla="*/ 450 w 759"/>
                    <a:gd name="T47" fmla="*/ 176 h 193"/>
                    <a:gd name="T48" fmla="*/ 401 w 759"/>
                    <a:gd name="T49" fmla="*/ 185 h 193"/>
                    <a:gd name="T50" fmla="*/ 349 w 759"/>
                    <a:gd name="T51" fmla="*/ 192 h 193"/>
                    <a:gd name="T52" fmla="*/ 297 w 759"/>
                    <a:gd name="T53" fmla="*/ 193 h 193"/>
                    <a:gd name="T54" fmla="*/ 251 w 759"/>
                    <a:gd name="T55" fmla="*/ 190 h 193"/>
                    <a:gd name="T56" fmla="*/ 206 w 759"/>
                    <a:gd name="T57" fmla="*/ 179 h 193"/>
                    <a:gd name="T58" fmla="*/ 163 w 759"/>
                    <a:gd name="T59" fmla="*/ 162 h 193"/>
                    <a:gd name="T60" fmla="*/ 123 w 759"/>
                    <a:gd name="T61" fmla="*/ 139 h 193"/>
                    <a:gd name="T62" fmla="*/ 86 w 759"/>
                    <a:gd name="T63" fmla="*/ 109 h 193"/>
                    <a:gd name="T64" fmla="*/ 53 w 759"/>
                    <a:gd name="T65" fmla="*/ 76 h 193"/>
                    <a:gd name="T66" fmla="*/ 23 w 759"/>
                    <a:gd name="T67" fmla="*/ 39 h 193"/>
                    <a:gd name="T68" fmla="*/ 0 w 759"/>
                    <a:gd name="T69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9" h="193">
                      <a:moveTo>
                        <a:pt x="0" y="0"/>
                      </a:moveTo>
                      <a:lnTo>
                        <a:pt x="51" y="20"/>
                      </a:lnTo>
                      <a:lnTo>
                        <a:pt x="106" y="37"/>
                      </a:lnTo>
                      <a:lnTo>
                        <a:pt x="161" y="46"/>
                      </a:lnTo>
                      <a:lnTo>
                        <a:pt x="216" y="49"/>
                      </a:lnTo>
                      <a:lnTo>
                        <a:pt x="273" y="47"/>
                      </a:lnTo>
                      <a:lnTo>
                        <a:pt x="328" y="43"/>
                      </a:lnTo>
                      <a:lnTo>
                        <a:pt x="383" y="39"/>
                      </a:lnTo>
                      <a:lnTo>
                        <a:pt x="438" y="38"/>
                      </a:lnTo>
                      <a:lnTo>
                        <a:pt x="493" y="39"/>
                      </a:lnTo>
                      <a:lnTo>
                        <a:pt x="549" y="46"/>
                      </a:lnTo>
                      <a:lnTo>
                        <a:pt x="594" y="57"/>
                      </a:lnTo>
                      <a:lnTo>
                        <a:pt x="638" y="75"/>
                      </a:lnTo>
                      <a:lnTo>
                        <a:pt x="681" y="98"/>
                      </a:lnTo>
                      <a:lnTo>
                        <a:pt x="722" y="125"/>
                      </a:lnTo>
                      <a:lnTo>
                        <a:pt x="759" y="153"/>
                      </a:lnTo>
                      <a:lnTo>
                        <a:pt x="725" y="144"/>
                      </a:lnTo>
                      <a:lnTo>
                        <a:pt x="691" y="139"/>
                      </a:lnTo>
                      <a:lnTo>
                        <a:pt x="655" y="137"/>
                      </a:lnTo>
                      <a:lnTo>
                        <a:pt x="620" y="140"/>
                      </a:lnTo>
                      <a:lnTo>
                        <a:pt x="585" y="145"/>
                      </a:lnTo>
                      <a:lnTo>
                        <a:pt x="551" y="153"/>
                      </a:lnTo>
                      <a:lnTo>
                        <a:pt x="500" y="164"/>
                      </a:lnTo>
                      <a:lnTo>
                        <a:pt x="450" y="176"/>
                      </a:lnTo>
                      <a:lnTo>
                        <a:pt x="401" y="185"/>
                      </a:lnTo>
                      <a:lnTo>
                        <a:pt x="349" y="192"/>
                      </a:lnTo>
                      <a:lnTo>
                        <a:pt x="297" y="193"/>
                      </a:lnTo>
                      <a:lnTo>
                        <a:pt x="251" y="190"/>
                      </a:lnTo>
                      <a:lnTo>
                        <a:pt x="206" y="179"/>
                      </a:lnTo>
                      <a:lnTo>
                        <a:pt x="163" y="162"/>
                      </a:lnTo>
                      <a:lnTo>
                        <a:pt x="123" y="139"/>
                      </a:lnTo>
                      <a:lnTo>
                        <a:pt x="86" y="109"/>
                      </a:lnTo>
                      <a:lnTo>
                        <a:pt x="53" y="76"/>
                      </a:lnTo>
                      <a:lnTo>
                        <a:pt x="23" y="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86" name="ïṥļiďe"/>
                <p:cNvSpPr/>
                <p:nvPr/>
              </p:nvSpPr>
              <p:spPr bwMode="auto">
                <a:xfrm>
                  <a:off x="4507296" y="3636201"/>
                  <a:ext cx="641216" cy="177180"/>
                </a:xfrm>
                <a:custGeom>
                  <a:avLst/>
                  <a:gdLst>
                    <a:gd name="T0" fmla="*/ 361 w 684"/>
                    <a:gd name="T1" fmla="*/ 0 h 191"/>
                    <a:gd name="T2" fmla="*/ 403 w 684"/>
                    <a:gd name="T3" fmla="*/ 1 h 191"/>
                    <a:gd name="T4" fmla="*/ 444 w 684"/>
                    <a:gd name="T5" fmla="*/ 8 h 191"/>
                    <a:gd name="T6" fmla="*/ 484 w 684"/>
                    <a:gd name="T7" fmla="*/ 19 h 191"/>
                    <a:gd name="T8" fmla="*/ 523 w 684"/>
                    <a:gd name="T9" fmla="*/ 37 h 191"/>
                    <a:gd name="T10" fmla="*/ 560 w 684"/>
                    <a:gd name="T11" fmla="*/ 61 h 191"/>
                    <a:gd name="T12" fmla="*/ 606 w 684"/>
                    <a:gd name="T13" fmla="*/ 100 h 191"/>
                    <a:gd name="T14" fmla="*/ 649 w 684"/>
                    <a:gd name="T15" fmla="*/ 143 h 191"/>
                    <a:gd name="T16" fmla="*/ 684 w 684"/>
                    <a:gd name="T17" fmla="*/ 191 h 191"/>
                    <a:gd name="T18" fmla="*/ 642 w 684"/>
                    <a:gd name="T19" fmla="*/ 172 h 191"/>
                    <a:gd name="T20" fmla="*/ 599 w 684"/>
                    <a:gd name="T21" fmla="*/ 160 h 191"/>
                    <a:gd name="T22" fmla="*/ 554 w 684"/>
                    <a:gd name="T23" fmla="*/ 152 h 191"/>
                    <a:gd name="T24" fmla="*/ 508 w 684"/>
                    <a:gd name="T25" fmla="*/ 149 h 191"/>
                    <a:gd name="T26" fmla="*/ 462 w 684"/>
                    <a:gd name="T27" fmla="*/ 151 h 191"/>
                    <a:gd name="T28" fmla="*/ 416 w 684"/>
                    <a:gd name="T29" fmla="*/ 153 h 191"/>
                    <a:gd name="T30" fmla="*/ 370 w 684"/>
                    <a:gd name="T31" fmla="*/ 156 h 191"/>
                    <a:gd name="T32" fmla="*/ 324 w 684"/>
                    <a:gd name="T33" fmla="*/ 158 h 191"/>
                    <a:gd name="T34" fmla="*/ 279 w 684"/>
                    <a:gd name="T35" fmla="*/ 160 h 191"/>
                    <a:gd name="T36" fmla="*/ 237 w 684"/>
                    <a:gd name="T37" fmla="*/ 157 h 191"/>
                    <a:gd name="T38" fmla="*/ 198 w 684"/>
                    <a:gd name="T39" fmla="*/ 151 h 191"/>
                    <a:gd name="T40" fmla="*/ 164 w 684"/>
                    <a:gd name="T41" fmla="*/ 143 h 191"/>
                    <a:gd name="T42" fmla="*/ 131 w 684"/>
                    <a:gd name="T43" fmla="*/ 133 h 191"/>
                    <a:gd name="T44" fmla="*/ 101 w 684"/>
                    <a:gd name="T45" fmla="*/ 121 h 191"/>
                    <a:gd name="T46" fmla="*/ 76 w 684"/>
                    <a:gd name="T47" fmla="*/ 109 h 191"/>
                    <a:gd name="T48" fmla="*/ 53 w 684"/>
                    <a:gd name="T49" fmla="*/ 97 h 191"/>
                    <a:gd name="T50" fmla="*/ 35 w 684"/>
                    <a:gd name="T51" fmla="*/ 86 h 191"/>
                    <a:gd name="T52" fmla="*/ 19 w 684"/>
                    <a:gd name="T53" fmla="*/ 75 h 191"/>
                    <a:gd name="T54" fmla="*/ 9 w 684"/>
                    <a:gd name="T55" fmla="*/ 66 h 191"/>
                    <a:gd name="T56" fmla="*/ 1 w 684"/>
                    <a:gd name="T57" fmla="*/ 61 h 191"/>
                    <a:gd name="T58" fmla="*/ 0 w 684"/>
                    <a:gd name="T59" fmla="*/ 60 h 191"/>
                    <a:gd name="T60" fmla="*/ 46 w 684"/>
                    <a:gd name="T61" fmla="*/ 68 h 191"/>
                    <a:gd name="T62" fmla="*/ 71 w 684"/>
                    <a:gd name="T63" fmla="*/ 69 h 191"/>
                    <a:gd name="T64" fmla="*/ 95 w 684"/>
                    <a:gd name="T65" fmla="*/ 65 h 191"/>
                    <a:gd name="T66" fmla="*/ 119 w 684"/>
                    <a:gd name="T67" fmla="*/ 59 h 191"/>
                    <a:gd name="T68" fmla="*/ 159 w 684"/>
                    <a:gd name="T69" fmla="*/ 46 h 191"/>
                    <a:gd name="T70" fmla="*/ 197 w 684"/>
                    <a:gd name="T71" fmla="*/ 32 h 191"/>
                    <a:gd name="T72" fmla="*/ 234 w 684"/>
                    <a:gd name="T73" fmla="*/ 19 h 191"/>
                    <a:gd name="T74" fmla="*/ 274 w 684"/>
                    <a:gd name="T75" fmla="*/ 9 h 191"/>
                    <a:gd name="T76" fmla="*/ 317 w 684"/>
                    <a:gd name="T77" fmla="*/ 3 h 191"/>
                    <a:gd name="T78" fmla="*/ 361 w 684"/>
                    <a:gd name="T7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84" h="191">
                      <a:moveTo>
                        <a:pt x="361" y="0"/>
                      </a:moveTo>
                      <a:lnTo>
                        <a:pt x="403" y="1"/>
                      </a:lnTo>
                      <a:lnTo>
                        <a:pt x="444" y="8"/>
                      </a:lnTo>
                      <a:lnTo>
                        <a:pt x="484" y="19"/>
                      </a:lnTo>
                      <a:lnTo>
                        <a:pt x="523" y="37"/>
                      </a:lnTo>
                      <a:lnTo>
                        <a:pt x="560" y="61"/>
                      </a:lnTo>
                      <a:lnTo>
                        <a:pt x="606" y="100"/>
                      </a:lnTo>
                      <a:lnTo>
                        <a:pt x="649" y="143"/>
                      </a:lnTo>
                      <a:lnTo>
                        <a:pt x="684" y="191"/>
                      </a:lnTo>
                      <a:lnTo>
                        <a:pt x="642" y="172"/>
                      </a:lnTo>
                      <a:lnTo>
                        <a:pt x="599" y="160"/>
                      </a:lnTo>
                      <a:lnTo>
                        <a:pt x="554" y="152"/>
                      </a:lnTo>
                      <a:lnTo>
                        <a:pt x="508" y="149"/>
                      </a:lnTo>
                      <a:lnTo>
                        <a:pt x="462" y="151"/>
                      </a:lnTo>
                      <a:lnTo>
                        <a:pt x="416" y="153"/>
                      </a:lnTo>
                      <a:lnTo>
                        <a:pt x="370" y="156"/>
                      </a:lnTo>
                      <a:lnTo>
                        <a:pt x="324" y="158"/>
                      </a:lnTo>
                      <a:lnTo>
                        <a:pt x="279" y="160"/>
                      </a:lnTo>
                      <a:lnTo>
                        <a:pt x="237" y="157"/>
                      </a:lnTo>
                      <a:lnTo>
                        <a:pt x="198" y="151"/>
                      </a:lnTo>
                      <a:lnTo>
                        <a:pt x="164" y="143"/>
                      </a:lnTo>
                      <a:lnTo>
                        <a:pt x="131" y="133"/>
                      </a:lnTo>
                      <a:lnTo>
                        <a:pt x="101" y="121"/>
                      </a:lnTo>
                      <a:lnTo>
                        <a:pt x="76" y="109"/>
                      </a:lnTo>
                      <a:lnTo>
                        <a:pt x="53" y="97"/>
                      </a:lnTo>
                      <a:lnTo>
                        <a:pt x="35" y="86"/>
                      </a:lnTo>
                      <a:lnTo>
                        <a:pt x="19" y="75"/>
                      </a:lnTo>
                      <a:lnTo>
                        <a:pt x="9" y="66"/>
                      </a:lnTo>
                      <a:lnTo>
                        <a:pt x="1" y="61"/>
                      </a:lnTo>
                      <a:lnTo>
                        <a:pt x="0" y="60"/>
                      </a:lnTo>
                      <a:lnTo>
                        <a:pt x="46" y="68"/>
                      </a:lnTo>
                      <a:lnTo>
                        <a:pt x="71" y="69"/>
                      </a:lnTo>
                      <a:lnTo>
                        <a:pt x="95" y="65"/>
                      </a:lnTo>
                      <a:lnTo>
                        <a:pt x="119" y="59"/>
                      </a:lnTo>
                      <a:lnTo>
                        <a:pt x="159" y="46"/>
                      </a:lnTo>
                      <a:lnTo>
                        <a:pt x="197" y="32"/>
                      </a:lnTo>
                      <a:lnTo>
                        <a:pt x="234" y="19"/>
                      </a:lnTo>
                      <a:lnTo>
                        <a:pt x="274" y="9"/>
                      </a:lnTo>
                      <a:lnTo>
                        <a:pt x="317" y="3"/>
                      </a:lnTo>
                      <a:lnTo>
                        <a:pt x="361" y="0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1" name="iślïḋê"/>
              <p:cNvGrpSpPr/>
              <p:nvPr/>
            </p:nvGrpSpPr>
            <p:grpSpPr>
              <a:xfrm>
                <a:off x="5289130" y="3409646"/>
                <a:ext cx="365606" cy="745274"/>
                <a:chOff x="5289130" y="2679991"/>
                <a:chExt cx="365606" cy="745274"/>
              </a:xfrm>
            </p:grpSpPr>
            <p:sp>
              <p:nvSpPr>
                <p:cNvPr id="183" name="ï$ḷidê"/>
                <p:cNvSpPr/>
                <p:nvPr/>
              </p:nvSpPr>
              <p:spPr bwMode="auto">
                <a:xfrm>
                  <a:off x="5289130" y="2753112"/>
                  <a:ext cx="317797" cy="672153"/>
                </a:xfrm>
                <a:custGeom>
                  <a:avLst/>
                  <a:gdLst>
                    <a:gd name="T0" fmla="*/ 50 w 339"/>
                    <a:gd name="T1" fmla="*/ 0 h 717"/>
                    <a:gd name="T2" fmla="*/ 60 w 339"/>
                    <a:gd name="T3" fmla="*/ 54 h 717"/>
                    <a:gd name="T4" fmla="*/ 76 w 339"/>
                    <a:gd name="T5" fmla="*/ 108 h 717"/>
                    <a:gd name="T6" fmla="*/ 98 w 339"/>
                    <a:gd name="T7" fmla="*/ 159 h 717"/>
                    <a:gd name="T8" fmla="*/ 126 w 339"/>
                    <a:gd name="T9" fmla="*/ 207 h 717"/>
                    <a:gd name="T10" fmla="*/ 158 w 339"/>
                    <a:gd name="T11" fmla="*/ 253 h 717"/>
                    <a:gd name="T12" fmla="*/ 192 w 339"/>
                    <a:gd name="T13" fmla="*/ 297 h 717"/>
                    <a:gd name="T14" fmla="*/ 225 w 339"/>
                    <a:gd name="T15" fmla="*/ 341 h 717"/>
                    <a:gd name="T16" fmla="*/ 257 w 339"/>
                    <a:gd name="T17" fmla="*/ 386 h 717"/>
                    <a:gd name="T18" fmla="*/ 285 w 339"/>
                    <a:gd name="T19" fmla="*/ 433 h 717"/>
                    <a:gd name="T20" fmla="*/ 310 w 339"/>
                    <a:gd name="T21" fmla="*/ 483 h 717"/>
                    <a:gd name="T22" fmla="*/ 323 w 339"/>
                    <a:gd name="T23" fmla="*/ 520 h 717"/>
                    <a:gd name="T24" fmla="*/ 331 w 339"/>
                    <a:gd name="T25" fmla="*/ 558 h 717"/>
                    <a:gd name="T26" fmla="*/ 336 w 339"/>
                    <a:gd name="T27" fmla="*/ 597 h 717"/>
                    <a:gd name="T28" fmla="*/ 339 w 339"/>
                    <a:gd name="T29" fmla="*/ 638 h 717"/>
                    <a:gd name="T30" fmla="*/ 337 w 339"/>
                    <a:gd name="T31" fmla="*/ 678 h 717"/>
                    <a:gd name="T32" fmla="*/ 335 w 339"/>
                    <a:gd name="T33" fmla="*/ 717 h 717"/>
                    <a:gd name="T34" fmla="*/ 325 w 339"/>
                    <a:gd name="T35" fmla="*/ 684 h 717"/>
                    <a:gd name="T36" fmla="*/ 309 w 339"/>
                    <a:gd name="T37" fmla="*/ 652 h 717"/>
                    <a:gd name="T38" fmla="*/ 290 w 339"/>
                    <a:gd name="T39" fmla="*/ 623 h 717"/>
                    <a:gd name="T40" fmla="*/ 270 w 339"/>
                    <a:gd name="T41" fmla="*/ 595 h 717"/>
                    <a:gd name="T42" fmla="*/ 245 w 339"/>
                    <a:gd name="T43" fmla="*/ 568 h 717"/>
                    <a:gd name="T44" fmla="*/ 221 w 339"/>
                    <a:gd name="T45" fmla="*/ 544 h 717"/>
                    <a:gd name="T46" fmla="*/ 184 w 339"/>
                    <a:gd name="T47" fmla="*/ 507 h 717"/>
                    <a:gd name="T48" fmla="*/ 148 w 339"/>
                    <a:gd name="T49" fmla="*/ 471 h 717"/>
                    <a:gd name="T50" fmla="*/ 112 w 339"/>
                    <a:gd name="T51" fmla="*/ 434 h 717"/>
                    <a:gd name="T52" fmla="*/ 79 w 339"/>
                    <a:gd name="T53" fmla="*/ 396 h 717"/>
                    <a:gd name="T54" fmla="*/ 48 w 339"/>
                    <a:gd name="T55" fmla="*/ 354 h 717"/>
                    <a:gd name="T56" fmla="*/ 28 w 339"/>
                    <a:gd name="T57" fmla="*/ 318 h 717"/>
                    <a:gd name="T58" fmla="*/ 14 w 339"/>
                    <a:gd name="T59" fmla="*/ 279 h 717"/>
                    <a:gd name="T60" fmla="*/ 5 w 339"/>
                    <a:gd name="T61" fmla="*/ 239 h 717"/>
                    <a:gd name="T62" fmla="*/ 0 w 339"/>
                    <a:gd name="T63" fmla="*/ 198 h 717"/>
                    <a:gd name="T64" fmla="*/ 1 w 339"/>
                    <a:gd name="T65" fmla="*/ 156 h 717"/>
                    <a:gd name="T66" fmla="*/ 6 w 339"/>
                    <a:gd name="T67" fmla="*/ 116 h 717"/>
                    <a:gd name="T68" fmla="*/ 16 w 339"/>
                    <a:gd name="T69" fmla="*/ 75 h 717"/>
                    <a:gd name="T70" fmla="*/ 30 w 339"/>
                    <a:gd name="T71" fmla="*/ 37 h 717"/>
                    <a:gd name="T72" fmla="*/ 50 w 339"/>
                    <a:gd name="T73" fmla="*/ 0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39" h="717">
                      <a:moveTo>
                        <a:pt x="50" y="0"/>
                      </a:moveTo>
                      <a:lnTo>
                        <a:pt x="60" y="54"/>
                      </a:lnTo>
                      <a:lnTo>
                        <a:pt x="76" y="108"/>
                      </a:lnTo>
                      <a:lnTo>
                        <a:pt x="98" y="159"/>
                      </a:lnTo>
                      <a:lnTo>
                        <a:pt x="126" y="207"/>
                      </a:lnTo>
                      <a:lnTo>
                        <a:pt x="158" y="253"/>
                      </a:lnTo>
                      <a:lnTo>
                        <a:pt x="192" y="297"/>
                      </a:lnTo>
                      <a:lnTo>
                        <a:pt x="225" y="341"/>
                      </a:lnTo>
                      <a:lnTo>
                        <a:pt x="257" y="386"/>
                      </a:lnTo>
                      <a:lnTo>
                        <a:pt x="285" y="433"/>
                      </a:lnTo>
                      <a:lnTo>
                        <a:pt x="310" y="483"/>
                      </a:lnTo>
                      <a:lnTo>
                        <a:pt x="323" y="520"/>
                      </a:lnTo>
                      <a:lnTo>
                        <a:pt x="331" y="558"/>
                      </a:lnTo>
                      <a:lnTo>
                        <a:pt x="336" y="597"/>
                      </a:lnTo>
                      <a:lnTo>
                        <a:pt x="339" y="638"/>
                      </a:lnTo>
                      <a:lnTo>
                        <a:pt x="337" y="678"/>
                      </a:lnTo>
                      <a:lnTo>
                        <a:pt x="335" y="717"/>
                      </a:lnTo>
                      <a:lnTo>
                        <a:pt x="325" y="684"/>
                      </a:lnTo>
                      <a:lnTo>
                        <a:pt x="309" y="652"/>
                      </a:lnTo>
                      <a:lnTo>
                        <a:pt x="290" y="623"/>
                      </a:lnTo>
                      <a:lnTo>
                        <a:pt x="270" y="595"/>
                      </a:lnTo>
                      <a:lnTo>
                        <a:pt x="245" y="568"/>
                      </a:lnTo>
                      <a:lnTo>
                        <a:pt x="221" y="544"/>
                      </a:lnTo>
                      <a:lnTo>
                        <a:pt x="184" y="507"/>
                      </a:lnTo>
                      <a:lnTo>
                        <a:pt x="148" y="471"/>
                      </a:lnTo>
                      <a:lnTo>
                        <a:pt x="112" y="434"/>
                      </a:lnTo>
                      <a:lnTo>
                        <a:pt x="79" y="396"/>
                      </a:lnTo>
                      <a:lnTo>
                        <a:pt x="48" y="354"/>
                      </a:lnTo>
                      <a:lnTo>
                        <a:pt x="28" y="318"/>
                      </a:lnTo>
                      <a:lnTo>
                        <a:pt x="14" y="279"/>
                      </a:lnTo>
                      <a:lnTo>
                        <a:pt x="5" y="239"/>
                      </a:lnTo>
                      <a:lnTo>
                        <a:pt x="0" y="198"/>
                      </a:lnTo>
                      <a:lnTo>
                        <a:pt x="1" y="156"/>
                      </a:lnTo>
                      <a:lnTo>
                        <a:pt x="6" y="116"/>
                      </a:lnTo>
                      <a:lnTo>
                        <a:pt x="16" y="75"/>
                      </a:lnTo>
                      <a:lnTo>
                        <a:pt x="30" y="37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chemeClr val="accent5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84" name="îšḷîdè"/>
                <p:cNvSpPr/>
                <p:nvPr/>
              </p:nvSpPr>
              <p:spPr bwMode="auto">
                <a:xfrm>
                  <a:off x="5365063" y="2679991"/>
                  <a:ext cx="289673" cy="604656"/>
                </a:xfrm>
                <a:custGeom>
                  <a:avLst/>
                  <a:gdLst>
                    <a:gd name="T0" fmla="*/ 2 w 307"/>
                    <a:gd name="T1" fmla="*/ 0 h 644"/>
                    <a:gd name="T2" fmla="*/ 20 w 307"/>
                    <a:gd name="T3" fmla="*/ 43 h 644"/>
                    <a:gd name="T4" fmla="*/ 34 w 307"/>
                    <a:gd name="T5" fmla="*/ 65 h 644"/>
                    <a:gd name="T6" fmla="*/ 51 w 307"/>
                    <a:gd name="T7" fmla="*/ 82 h 644"/>
                    <a:gd name="T8" fmla="*/ 69 w 307"/>
                    <a:gd name="T9" fmla="*/ 99 h 644"/>
                    <a:gd name="T10" fmla="*/ 101 w 307"/>
                    <a:gd name="T11" fmla="*/ 124 h 644"/>
                    <a:gd name="T12" fmla="*/ 133 w 307"/>
                    <a:gd name="T13" fmla="*/ 150 h 644"/>
                    <a:gd name="T14" fmla="*/ 165 w 307"/>
                    <a:gd name="T15" fmla="*/ 174 h 644"/>
                    <a:gd name="T16" fmla="*/ 194 w 307"/>
                    <a:gd name="T17" fmla="*/ 202 h 644"/>
                    <a:gd name="T18" fmla="*/ 224 w 307"/>
                    <a:gd name="T19" fmla="*/ 234 h 644"/>
                    <a:gd name="T20" fmla="*/ 249 w 307"/>
                    <a:gd name="T21" fmla="*/ 268 h 644"/>
                    <a:gd name="T22" fmla="*/ 271 w 307"/>
                    <a:gd name="T23" fmla="*/ 304 h 644"/>
                    <a:gd name="T24" fmla="*/ 289 w 307"/>
                    <a:gd name="T25" fmla="*/ 342 h 644"/>
                    <a:gd name="T26" fmla="*/ 300 w 307"/>
                    <a:gd name="T27" fmla="*/ 383 h 644"/>
                    <a:gd name="T28" fmla="*/ 307 w 307"/>
                    <a:gd name="T29" fmla="*/ 425 h 644"/>
                    <a:gd name="T30" fmla="*/ 307 w 307"/>
                    <a:gd name="T31" fmla="*/ 469 h 644"/>
                    <a:gd name="T32" fmla="*/ 300 w 307"/>
                    <a:gd name="T33" fmla="*/ 528 h 644"/>
                    <a:gd name="T34" fmla="*/ 286 w 307"/>
                    <a:gd name="T35" fmla="*/ 587 h 644"/>
                    <a:gd name="T36" fmla="*/ 266 w 307"/>
                    <a:gd name="T37" fmla="*/ 644 h 644"/>
                    <a:gd name="T38" fmla="*/ 259 w 307"/>
                    <a:gd name="T39" fmla="*/ 602 h 644"/>
                    <a:gd name="T40" fmla="*/ 248 w 307"/>
                    <a:gd name="T41" fmla="*/ 563 h 644"/>
                    <a:gd name="T42" fmla="*/ 233 w 307"/>
                    <a:gd name="T43" fmla="*/ 526 h 644"/>
                    <a:gd name="T44" fmla="*/ 213 w 307"/>
                    <a:gd name="T45" fmla="*/ 490 h 644"/>
                    <a:gd name="T46" fmla="*/ 192 w 307"/>
                    <a:gd name="T47" fmla="*/ 455 h 644"/>
                    <a:gd name="T48" fmla="*/ 167 w 307"/>
                    <a:gd name="T49" fmla="*/ 421 h 644"/>
                    <a:gd name="T50" fmla="*/ 143 w 307"/>
                    <a:gd name="T51" fmla="*/ 387 h 644"/>
                    <a:gd name="T52" fmla="*/ 118 w 307"/>
                    <a:gd name="T53" fmla="*/ 354 h 644"/>
                    <a:gd name="T54" fmla="*/ 93 w 307"/>
                    <a:gd name="T55" fmla="*/ 321 h 644"/>
                    <a:gd name="T56" fmla="*/ 71 w 307"/>
                    <a:gd name="T57" fmla="*/ 288 h 644"/>
                    <a:gd name="T58" fmla="*/ 47 w 307"/>
                    <a:gd name="T59" fmla="*/ 244 h 644"/>
                    <a:gd name="T60" fmla="*/ 29 w 307"/>
                    <a:gd name="T61" fmla="*/ 202 h 644"/>
                    <a:gd name="T62" fmla="*/ 16 w 307"/>
                    <a:gd name="T63" fmla="*/ 163 h 644"/>
                    <a:gd name="T64" fmla="*/ 8 w 307"/>
                    <a:gd name="T65" fmla="*/ 124 h 644"/>
                    <a:gd name="T66" fmla="*/ 2 w 307"/>
                    <a:gd name="T67" fmla="*/ 90 h 644"/>
                    <a:gd name="T68" fmla="*/ 0 w 307"/>
                    <a:gd name="T69" fmla="*/ 59 h 644"/>
                    <a:gd name="T70" fmla="*/ 0 w 307"/>
                    <a:gd name="T71" fmla="*/ 35 h 644"/>
                    <a:gd name="T72" fmla="*/ 1 w 307"/>
                    <a:gd name="T73" fmla="*/ 16 h 644"/>
                    <a:gd name="T74" fmla="*/ 2 w 307"/>
                    <a:gd name="T75" fmla="*/ 5 h 644"/>
                    <a:gd name="T76" fmla="*/ 2 w 307"/>
                    <a:gd name="T77" fmla="*/ 0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07" h="644">
                      <a:moveTo>
                        <a:pt x="2" y="0"/>
                      </a:moveTo>
                      <a:lnTo>
                        <a:pt x="20" y="43"/>
                      </a:lnTo>
                      <a:lnTo>
                        <a:pt x="34" y="65"/>
                      </a:lnTo>
                      <a:lnTo>
                        <a:pt x="51" y="82"/>
                      </a:lnTo>
                      <a:lnTo>
                        <a:pt x="69" y="99"/>
                      </a:lnTo>
                      <a:lnTo>
                        <a:pt x="101" y="124"/>
                      </a:lnTo>
                      <a:lnTo>
                        <a:pt x="133" y="150"/>
                      </a:lnTo>
                      <a:lnTo>
                        <a:pt x="165" y="174"/>
                      </a:lnTo>
                      <a:lnTo>
                        <a:pt x="194" y="202"/>
                      </a:lnTo>
                      <a:lnTo>
                        <a:pt x="224" y="234"/>
                      </a:lnTo>
                      <a:lnTo>
                        <a:pt x="249" y="268"/>
                      </a:lnTo>
                      <a:lnTo>
                        <a:pt x="271" y="304"/>
                      </a:lnTo>
                      <a:lnTo>
                        <a:pt x="289" y="342"/>
                      </a:lnTo>
                      <a:lnTo>
                        <a:pt x="300" y="383"/>
                      </a:lnTo>
                      <a:lnTo>
                        <a:pt x="307" y="425"/>
                      </a:lnTo>
                      <a:lnTo>
                        <a:pt x="307" y="469"/>
                      </a:lnTo>
                      <a:lnTo>
                        <a:pt x="300" y="528"/>
                      </a:lnTo>
                      <a:lnTo>
                        <a:pt x="286" y="587"/>
                      </a:lnTo>
                      <a:lnTo>
                        <a:pt x="266" y="644"/>
                      </a:lnTo>
                      <a:lnTo>
                        <a:pt x="259" y="602"/>
                      </a:lnTo>
                      <a:lnTo>
                        <a:pt x="248" y="563"/>
                      </a:lnTo>
                      <a:lnTo>
                        <a:pt x="233" y="526"/>
                      </a:lnTo>
                      <a:lnTo>
                        <a:pt x="213" y="490"/>
                      </a:lnTo>
                      <a:lnTo>
                        <a:pt x="192" y="455"/>
                      </a:lnTo>
                      <a:lnTo>
                        <a:pt x="167" y="421"/>
                      </a:lnTo>
                      <a:lnTo>
                        <a:pt x="143" y="387"/>
                      </a:lnTo>
                      <a:lnTo>
                        <a:pt x="118" y="354"/>
                      </a:lnTo>
                      <a:lnTo>
                        <a:pt x="93" y="321"/>
                      </a:lnTo>
                      <a:lnTo>
                        <a:pt x="71" y="288"/>
                      </a:lnTo>
                      <a:lnTo>
                        <a:pt x="47" y="244"/>
                      </a:lnTo>
                      <a:lnTo>
                        <a:pt x="29" y="202"/>
                      </a:lnTo>
                      <a:lnTo>
                        <a:pt x="16" y="163"/>
                      </a:lnTo>
                      <a:lnTo>
                        <a:pt x="8" y="124"/>
                      </a:lnTo>
                      <a:lnTo>
                        <a:pt x="2" y="90"/>
                      </a:lnTo>
                      <a:lnTo>
                        <a:pt x="0" y="59"/>
                      </a:lnTo>
                      <a:lnTo>
                        <a:pt x="0" y="35"/>
                      </a:lnTo>
                      <a:lnTo>
                        <a:pt x="1" y="16"/>
                      </a:lnTo>
                      <a:lnTo>
                        <a:pt x="2" y="5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accent5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2" name="íşļïdè"/>
              <p:cNvGrpSpPr/>
              <p:nvPr/>
            </p:nvGrpSpPr>
            <p:grpSpPr>
              <a:xfrm>
                <a:off x="4971333" y="5302357"/>
                <a:ext cx="888703" cy="365607"/>
                <a:chOff x="4971333" y="4572702"/>
                <a:chExt cx="888703" cy="365607"/>
              </a:xfrm>
            </p:grpSpPr>
            <p:sp>
              <p:nvSpPr>
                <p:cNvPr id="181" name="ïṥ1iḓe"/>
                <p:cNvSpPr/>
                <p:nvPr/>
              </p:nvSpPr>
              <p:spPr bwMode="auto">
                <a:xfrm>
                  <a:off x="5038829" y="4704883"/>
                  <a:ext cx="821207" cy="233426"/>
                </a:xfrm>
                <a:custGeom>
                  <a:avLst/>
                  <a:gdLst>
                    <a:gd name="T0" fmla="*/ 666 w 876"/>
                    <a:gd name="T1" fmla="*/ 0 h 250"/>
                    <a:gd name="T2" fmla="*/ 721 w 876"/>
                    <a:gd name="T3" fmla="*/ 6 h 250"/>
                    <a:gd name="T4" fmla="*/ 775 w 876"/>
                    <a:gd name="T5" fmla="*/ 19 h 250"/>
                    <a:gd name="T6" fmla="*/ 826 w 876"/>
                    <a:gd name="T7" fmla="*/ 36 h 250"/>
                    <a:gd name="T8" fmla="*/ 876 w 876"/>
                    <a:gd name="T9" fmla="*/ 56 h 250"/>
                    <a:gd name="T10" fmla="*/ 829 w 876"/>
                    <a:gd name="T11" fmla="*/ 56 h 250"/>
                    <a:gd name="T12" fmla="*/ 781 w 876"/>
                    <a:gd name="T13" fmla="*/ 64 h 250"/>
                    <a:gd name="T14" fmla="*/ 735 w 876"/>
                    <a:gd name="T15" fmla="*/ 78 h 250"/>
                    <a:gd name="T16" fmla="*/ 692 w 876"/>
                    <a:gd name="T17" fmla="*/ 97 h 250"/>
                    <a:gd name="T18" fmla="*/ 648 w 876"/>
                    <a:gd name="T19" fmla="*/ 117 h 250"/>
                    <a:gd name="T20" fmla="*/ 597 w 876"/>
                    <a:gd name="T21" fmla="*/ 145 h 250"/>
                    <a:gd name="T22" fmla="*/ 546 w 876"/>
                    <a:gd name="T23" fmla="*/ 172 h 250"/>
                    <a:gd name="T24" fmla="*/ 494 w 876"/>
                    <a:gd name="T25" fmla="*/ 199 h 250"/>
                    <a:gd name="T26" fmla="*/ 440 w 876"/>
                    <a:gd name="T27" fmla="*/ 220 h 250"/>
                    <a:gd name="T28" fmla="*/ 384 w 876"/>
                    <a:gd name="T29" fmla="*/ 240 h 250"/>
                    <a:gd name="T30" fmla="*/ 331 w 876"/>
                    <a:gd name="T31" fmla="*/ 248 h 250"/>
                    <a:gd name="T32" fmla="*/ 279 w 876"/>
                    <a:gd name="T33" fmla="*/ 250 h 250"/>
                    <a:gd name="T34" fmla="*/ 226 w 876"/>
                    <a:gd name="T35" fmla="*/ 243 h 250"/>
                    <a:gd name="T36" fmla="*/ 175 w 876"/>
                    <a:gd name="T37" fmla="*/ 231 h 250"/>
                    <a:gd name="T38" fmla="*/ 127 w 876"/>
                    <a:gd name="T39" fmla="*/ 210 h 250"/>
                    <a:gd name="T40" fmla="*/ 79 w 876"/>
                    <a:gd name="T41" fmla="*/ 183 h 250"/>
                    <a:gd name="T42" fmla="*/ 37 w 876"/>
                    <a:gd name="T43" fmla="*/ 152 h 250"/>
                    <a:gd name="T44" fmla="*/ 0 w 876"/>
                    <a:gd name="T45" fmla="*/ 115 h 250"/>
                    <a:gd name="T46" fmla="*/ 50 w 876"/>
                    <a:gd name="T47" fmla="*/ 122 h 250"/>
                    <a:gd name="T48" fmla="*/ 101 w 876"/>
                    <a:gd name="T49" fmla="*/ 125 h 250"/>
                    <a:gd name="T50" fmla="*/ 152 w 876"/>
                    <a:gd name="T51" fmla="*/ 122 h 250"/>
                    <a:gd name="T52" fmla="*/ 202 w 876"/>
                    <a:gd name="T53" fmla="*/ 116 h 250"/>
                    <a:gd name="T54" fmla="*/ 252 w 876"/>
                    <a:gd name="T55" fmla="*/ 104 h 250"/>
                    <a:gd name="T56" fmla="*/ 312 w 876"/>
                    <a:gd name="T57" fmla="*/ 87 h 250"/>
                    <a:gd name="T58" fmla="*/ 371 w 876"/>
                    <a:gd name="T59" fmla="*/ 65 h 250"/>
                    <a:gd name="T60" fmla="*/ 430 w 876"/>
                    <a:gd name="T61" fmla="*/ 45 h 250"/>
                    <a:gd name="T62" fmla="*/ 490 w 876"/>
                    <a:gd name="T63" fmla="*/ 25 h 250"/>
                    <a:gd name="T64" fmla="*/ 551 w 876"/>
                    <a:gd name="T65" fmla="*/ 10 h 250"/>
                    <a:gd name="T66" fmla="*/ 614 w 876"/>
                    <a:gd name="T67" fmla="*/ 1 h 250"/>
                    <a:gd name="T68" fmla="*/ 666 w 876"/>
                    <a:gd name="T69" fmla="*/ 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76" h="250">
                      <a:moveTo>
                        <a:pt x="666" y="0"/>
                      </a:moveTo>
                      <a:lnTo>
                        <a:pt x="721" y="6"/>
                      </a:lnTo>
                      <a:lnTo>
                        <a:pt x="775" y="19"/>
                      </a:lnTo>
                      <a:lnTo>
                        <a:pt x="826" y="36"/>
                      </a:lnTo>
                      <a:lnTo>
                        <a:pt x="876" y="56"/>
                      </a:lnTo>
                      <a:lnTo>
                        <a:pt x="829" y="56"/>
                      </a:lnTo>
                      <a:lnTo>
                        <a:pt x="781" y="64"/>
                      </a:lnTo>
                      <a:lnTo>
                        <a:pt x="735" y="78"/>
                      </a:lnTo>
                      <a:lnTo>
                        <a:pt x="692" y="97"/>
                      </a:lnTo>
                      <a:lnTo>
                        <a:pt x="648" y="117"/>
                      </a:lnTo>
                      <a:lnTo>
                        <a:pt x="597" y="145"/>
                      </a:lnTo>
                      <a:lnTo>
                        <a:pt x="546" y="172"/>
                      </a:lnTo>
                      <a:lnTo>
                        <a:pt x="494" y="199"/>
                      </a:lnTo>
                      <a:lnTo>
                        <a:pt x="440" y="220"/>
                      </a:lnTo>
                      <a:lnTo>
                        <a:pt x="384" y="240"/>
                      </a:lnTo>
                      <a:lnTo>
                        <a:pt x="331" y="248"/>
                      </a:lnTo>
                      <a:lnTo>
                        <a:pt x="279" y="250"/>
                      </a:lnTo>
                      <a:lnTo>
                        <a:pt x="226" y="243"/>
                      </a:lnTo>
                      <a:lnTo>
                        <a:pt x="175" y="231"/>
                      </a:lnTo>
                      <a:lnTo>
                        <a:pt x="127" y="210"/>
                      </a:lnTo>
                      <a:lnTo>
                        <a:pt x="79" y="183"/>
                      </a:lnTo>
                      <a:lnTo>
                        <a:pt x="37" y="152"/>
                      </a:lnTo>
                      <a:lnTo>
                        <a:pt x="0" y="115"/>
                      </a:lnTo>
                      <a:lnTo>
                        <a:pt x="50" y="122"/>
                      </a:lnTo>
                      <a:lnTo>
                        <a:pt x="101" y="125"/>
                      </a:lnTo>
                      <a:lnTo>
                        <a:pt x="152" y="122"/>
                      </a:lnTo>
                      <a:lnTo>
                        <a:pt x="202" y="116"/>
                      </a:lnTo>
                      <a:lnTo>
                        <a:pt x="252" y="104"/>
                      </a:lnTo>
                      <a:lnTo>
                        <a:pt x="312" y="87"/>
                      </a:lnTo>
                      <a:lnTo>
                        <a:pt x="371" y="65"/>
                      </a:lnTo>
                      <a:lnTo>
                        <a:pt x="430" y="45"/>
                      </a:lnTo>
                      <a:lnTo>
                        <a:pt x="490" y="25"/>
                      </a:lnTo>
                      <a:lnTo>
                        <a:pt x="551" y="10"/>
                      </a:lnTo>
                      <a:lnTo>
                        <a:pt x="614" y="1"/>
                      </a:lnTo>
                      <a:lnTo>
                        <a:pt x="666" y="0"/>
                      </a:lnTo>
                      <a:close/>
                    </a:path>
                  </a:pathLst>
                </a:custGeom>
                <a:solidFill>
                  <a:schemeClr val="accent4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325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82" name="íSḷiďe"/>
                <p:cNvSpPr/>
                <p:nvPr/>
              </p:nvSpPr>
              <p:spPr bwMode="auto">
                <a:xfrm>
                  <a:off x="4971333" y="4572702"/>
                  <a:ext cx="739649" cy="219363"/>
                </a:xfrm>
                <a:custGeom>
                  <a:avLst/>
                  <a:gdLst>
                    <a:gd name="T0" fmla="*/ 471 w 789"/>
                    <a:gd name="T1" fmla="*/ 0 h 232"/>
                    <a:gd name="T2" fmla="*/ 518 w 789"/>
                    <a:gd name="T3" fmla="*/ 1 h 232"/>
                    <a:gd name="T4" fmla="*/ 565 w 789"/>
                    <a:gd name="T5" fmla="*/ 7 h 232"/>
                    <a:gd name="T6" fmla="*/ 614 w 789"/>
                    <a:gd name="T7" fmla="*/ 23 h 232"/>
                    <a:gd name="T8" fmla="*/ 661 w 789"/>
                    <a:gd name="T9" fmla="*/ 43 h 232"/>
                    <a:gd name="T10" fmla="*/ 706 w 789"/>
                    <a:gd name="T11" fmla="*/ 67 h 232"/>
                    <a:gd name="T12" fmla="*/ 750 w 789"/>
                    <a:gd name="T13" fmla="*/ 97 h 232"/>
                    <a:gd name="T14" fmla="*/ 789 w 789"/>
                    <a:gd name="T15" fmla="*/ 128 h 232"/>
                    <a:gd name="T16" fmla="*/ 737 w 789"/>
                    <a:gd name="T17" fmla="*/ 120 h 232"/>
                    <a:gd name="T18" fmla="*/ 686 w 789"/>
                    <a:gd name="T19" fmla="*/ 120 h 232"/>
                    <a:gd name="T20" fmla="*/ 634 w 789"/>
                    <a:gd name="T21" fmla="*/ 125 h 232"/>
                    <a:gd name="T22" fmla="*/ 583 w 789"/>
                    <a:gd name="T23" fmla="*/ 135 h 232"/>
                    <a:gd name="T24" fmla="*/ 533 w 789"/>
                    <a:gd name="T25" fmla="*/ 150 h 232"/>
                    <a:gd name="T26" fmla="*/ 484 w 789"/>
                    <a:gd name="T27" fmla="*/ 167 h 232"/>
                    <a:gd name="T28" fmla="*/ 434 w 789"/>
                    <a:gd name="T29" fmla="*/ 183 h 232"/>
                    <a:gd name="T30" fmla="*/ 385 w 789"/>
                    <a:gd name="T31" fmla="*/ 200 h 232"/>
                    <a:gd name="T32" fmla="*/ 335 w 789"/>
                    <a:gd name="T33" fmla="*/ 215 h 232"/>
                    <a:gd name="T34" fmla="*/ 289 w 789"/>
                    <a:gd name="T35" fmla="*/ 224 h 232"/>
                    <a:gd name="T36" fmla="*/ 246 w 789"/>
                    <a:gd name="T37" fmla="*/ 230 h 232"/>
                    <a:gd name="T38" fmla="*/ 203 w 789"/>
                    <a:gd name="T39" fmla="*/ 232 h 232"/>
                    <a:gd name="T40" fmla="*/ 165 w 789"/>
                    <a:gd name="T41" fmla="*/ 230 h 232"/>
                    <a:gd name="T42" fmla="*/ 129 w 789"/>
                    <a:gd name="T43" fmla="*/ 227 h 232"/>
                    <a:gd name="T44" fmla="*/ 97 w 789"/>
                    <a:gd name="T45" fmla="*/ 220 h 232"/>
                    <a:gd name="T46" fmla="*/ 69 w 789"/>
                    <a:gd name="T47" fmla="*/ 214 h 232"/>
                    <a:gd name="T48" fmla="*/ 45 w 789"/>
                    <a:gd name="T49" fmla="*/ 207 h 232"/>
                    <a:gd name="T50" fmla="*/ 26 w 789"/>
                    <a:gd name="T51" fmla="*/ 201 h 232"/>
                    <a:gd name="T52" fmla="*/ 12 w 789"/>
                    <a:gd name="T53" fmla="*/ 195 h 232"/>
                    <a:gd name="T54" fmla="*/ 3 w 789"/>
                    <a:gd name="T55" fmla="*/ 191 h 232"/>
                    <a:gd name="T56" fmla="*/ 0 w 789"/>
                    <a:gd name="T57" fmla="*/ 190 h 232"/>
                    <a:gd name="T58" fmla="*/ 53 w 789"/>
                    <a:gd name="T59" fmla="*/ 185 h 232"/>
                    <a:gd name="T60" fmla="*/ 81 w 789"/>
                    <a:gd name="T61" fmla="*/ 178 h 232"/>
                    <a:gd name="T62" fmla="*/ 106 w 789"/>
                    <a:gd name="T63" fmla="*/ 167 h 232"/>
                    <a:gd name="T64" fmla="*/ 131 w 789"/>
                    <a:gd name="T65" fmla="*/ 153 h 232"/>
                    <a:gd name="T66" fmla="*/ 169 w 789"/>
                    <a:gd name="T67" fmla="*/ 127 h 232"/>
                    <a:gd name="T68" fmla="*/ 207 w 789"/>
                    <a:gd name="T69" fmla="*/ 100 h 232"/>
                    <a:gd name="T70" fmla="*/ 244 w 789"/>
                    <a:gd name="T71" fmla="*/ 75 h 232"/>
                    <a:gd name="T72" fmla="*/ 285 w 789"/>
                    <a:gd name="T73" fmla="*/ 52 h 232"/>
                    <a:gd name="T74" fmla="*/ 330 w 789"/>
                    <a:gd name="T75" fmla="*/ 32 h 232"/>
                    <a:gd name="T76" fmla="*/ 376 w 789"/>
                    <a:gd name="T77" fmla="*/ 15 h 232"/>
                    <a:gd name="T78" fmla="*/ 423 w 789"/>
                    <a:gd name="T79" fmla="*/ 5 h 232"/>
                    <a:gd name="T80" fmla="*/ 471 w 789"/>
                    <a:gd name="T81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9" h="232">
                      <a:moveTo>
                        <a:pt x="471" y="0"/>
                      </a:moveTo>
                      <a:lnTo>
                        <a:pt x="518" y="1"/>
                      </a:lnTo>
                      <a:lnTo>
                        <a:pt x="565" y="7"/>
                      </a:lnTo>
                      <a:lnTo>
                        <a:pt x="614" y="23"/>
                      </a:lnTo>
                      <a:lnTo>
                        <a:pt x="661" y="43"/>
                      </a:lnTo>
                      <a:lnTo>
                        <a:pt x="706" y="67"/>
                      </a:lnTo>
                      <a:lnTo>
                        <a:pt x="750" y="97"/>
                      </a:lnTo>
                      <a:lnTo>
                        <a:pt x="789" y="128"/>
                      </a:lnTo>
                      <a:lnTo>
                        <a:pt x="737" y="120"/>
                      </a:lnTo>
                      <a:lnTo>
                        <a:pt x="686" y="120"/>
                      </a:lnTo>
                      <a:lnTo>
                        <a:pt x="634" y="125"/>
                      </a:lnTo>
                      <a:lnTo>
                        <a:pt x="583" y="135"/>
                      </a:lnTo>
                      <a:lnTo>
                        <a:pt x="533" y="150"/>
                      </a:lnTo>
                      <a:lnTo>
                        <a:pt x="484" y="167"/>
                      </a:lnTo>
                      <a:lnTo>
                        <a:pt x="434" y="183"/>
                      </a:lnTo>
                      <a:lnTo>
                        <a:pt x="385" y="200"/>
                      </a:lnTo>
                      <a:lnTo>
                        <a:pt x="335" y="215"/>
                      </a:lnTo>
                      <a:lnTo>
                        <a:pt x="289" y="224"/>
                      </a:lnTo>
                      <a:lnTo>
                        <a:pt x="246" y="230"/>
                      </a:lnTo>
                      <a:lnTo>
                        <a:pt x="203" y="232"/>
                      </a:lnTo>
                      <a:lnTo>
                        <a:pt x="165" y="230"/>
                      </a:lnTo>
                      <a:lnTo>
                        <a:pt x="129" y="227"/>
                      </a:lnTo>
                      <a:lnTo>
                        <a:pt x="97" y="220"/>
                      </a:lnTo>
                      <a:lnTo>
                        <a:pt x="69" y="214"/>
                      </a:lnTo>
                      <a:lnTo>
                        <a:pt x="45" y="207"/>
                      </a:lnTo>
                      <a:lnTo>
                        <a:pt x="26" y="201"/>
                      </a:lnTo>
                      <a:lnTo>
                        <a:pt x="12" y="195"/>
                      </a:lnTo>
                      <a:lnTo>
                        <a:pt x="3" y="191"/>
                      </a:lnTo>
                      <a:lnTo>
                        <a:pt x="0" y="190"/>
                      </a:lnTo>
                      <a:lnTo>
                        <a:pt x="53" y="185"/>
                      </a:lnTo>
                      <a:lnTo>
                        <a:pt x="81" y="178"/>
                      </a:lnTo>
                      <a:lnTo>
                        <a:pt x="106" y="167"/>
                      </a:lnTo>
                      <a:lnTo>
                        <a:pt x="131" y="153"/>
                      </a:lnTo>
                      <a:lnTo>
                        <a:pt x="169" y="127"/>
                      </a:lnTo>
                      <a:lnTo>
                        <a:pt x="207" y="100"/>
                      </a:lnTo>
                      <a:lnTo>
                        <a:pt x="244" y="75"/>
                      </a:lnTo>
                      <a:lnTo>
                        <a:pt x="285" y="52"/>
                      </a:lnTo>
                      <a:lnTo>
                        <a:pt x="330" y="32"/>
                      </a:lnTo>
                      <a:lnTo>
                        <a:pt x="376" y="15"/>
                      </a:lnTo>
                      <a:lnTo>
                        <a:pt x="423" y="5"/>
                      </a:lnTo>
                      <a:lnTo>
                        <a:pt x="471" y="0"/>
                      </a:lnTo>
                      <a:close/>
                    </a:path>
                  </a:pathLst>
                </a:custGeom>
                <a:solidFill>
                  <a:schemeClr val="accent4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3" name="işḻiďè"/>
              <p:cNvGrpSpPr/>
              <p:nvPr/>
            </p:nvGrpSpPr>
            <p:grpSpPr>
              <a:xfrm>
                <a:off x="5876910" y="4984563"/>
                <a:ext cx="452789" cy="219363"/>
                <a:chOff x="5876910" y="4254908"/>
                <a:chExt cx="452789" cy="219363"/>
              </a:xfrm>
            </p:grpSpPr>
            <p:sp>
              <p:nvSpPr>
                <p:cNvPr id="179" name="îšḻïďé"/>
                <p:cNvSpPr/>
                <p:nvPr/>
              </p:nvSpPr>
              <p:spPr bwMode="auto">
                <a:xfrm>
                  <a:off x="5899409" y="4305530"/>
                  <a:ext cx="430290" cy="168741"/>
                </a:xfrm>
                <a:custGeom>
                  <a:avLst/>
                  <a:gdLst>
                    <a:gd name="T0" fmla="*/ 0 w 461"/>
                    <a:gd name="T1" fmla="*/ 0 h 180"/>
                    <a:gd name="T2" fmla="*/ 41 w 461"/>
                    <a:gd name="T3" fmla="*/ 24 h 180"/>
                    <a:gd name="T4" fmla="*/ 85 w 461"/>
                    <a:gd name="T5" fmla="*/ 43 h 180"/>
                    <a:gd name="T6" fmla="*/ 131 w 461"/>
                    <a:gd name="T7" fmla="*/ 55 h 180"/>
                    <a:gd name="T8" fmla="*/ 174 w 461"/>
                    <a:gd name="T9" fmla="*/ 60 h 180"/>
                    <a:gd name="T10" fmla="*/ 216 w 461"/>
                    <a:gd name="T11" fmla="*/ 65 h 180"/>
                    <a:gd name="T12" fmla="*/ 258 w 461"/>
                    <a:gd name="T13" fmla="*/ 70 h 180"/>
                    <a:gd name="T14" fmla="*/ 300 w 461"/>
                    <a:gd name="T15" fmla="*/ 76 h 180"/>
                    <a:gd name="T16" fmla="*/ 341 w 461"/>
                    <a:gd name="T17" fmla="*/ 89 h 180"/>
                    <a:gd name="T18" fmla="*/ 374 w 461"/>
                    <a:gd name="T19" fmla="*/ 104 h 180"/>
                    <a:gd name="T20" fmla="*/ 406 w 461"/>
                    <a:gd name="T21" fmla="*/ 127 h 180"/>
                    <a:gd name="T22" fmla="*/ 436 w 461"/>
                    <a:gd name="T23" fmla="*/ 153 h 180"/>
                    <a:gd name="T24" fmla="*/ 461 w 461"/>
                    <a:gd name="T25" fmla="*/ 180 h 180"/>
                    <a:gd name="T26" fmla="*/ 437 w 461"/>
                    <a:gd name="T27" fmla="*/ 168 h 180"/>
                    <a:gd name="T28" fmla="*/ 411 w 461"/>
                    <a:gd name="T29" fmla="*/ 162 h 180"/>
                    <a:gd name="T30" fmla="*/ 385 w 461"/>
                    <a:gd name="T31" fmla="*/ 158 h 180"/>
                    <a:gd name="T32" fmla="*/ 358 w 461"/>
                    <a:gd name="T33" fmla="*/ 157 h 180"/>
                    <a:gd name="T34" fmla="*/ 331 w 461"/>
                    <a:gd name="T35" fmla="*/ 157 h 180"/>
                    <a:gd name="T36" fmla="*/ 276 w 461"/>
                    <a:gd name="T37" fmla="*/ 159 h 180"/>
                    <a:gd name="T38" fmla="*/ 221 w 461"/>
                    <a:gd name="T39" fmla="*/ 161 h 180"/>
                    <a:gd name="T40" fmla="*/ 166 w 461"/>
                    <a:gd name="T41" fmla="*/ 155 h 180"/>
                    <a:gd name="T42" fmla="*/ 133 w 461"/>
                    <a:gd name="T43" fmla="*/ 147 h 180"/>
                    <a:gd name="T44" fmla="*/ 102 w 461"/>
                    <a:gd name="T45" fmla="*/ 131 h 180"/>
                    <a:gd name="T46" fmla="*/ 74 w 461"/>
                    <a:gd name="T47" fmla="*/ 112 h 180"/>
                    <a:gd name="T48" fmla="*/ 50 w 461"/>
                    <a:gd name="T49" fmla="*/ 88 h 180"/>
                    <a:gd name="T50" fmla="*/ 29 w 461"/>
                    <a:gd name="T51" fmla="*/ 61 h 180"/>
                    <a:gd name="T52" fmla="*/ 12 w 461"/>
                    <a:gd name="T53" fmla="*/ 32 h 180"/>
                    <a:gd name="T54" fmla="*/ 0 w 461"/>
                    <a:gd name="T55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61" h="180">
                      <a:moveTo>
                        <a:pt x="0" y="0"/>
                      </a:moveTo>
                      <a:lnTo>
                        <a:pt x="41" y="24"/>
                      </a:lnTo>
                      <a:lnTo>
                        <a:pt x="85" y="43"/>
                      </a:lnTo>
                      <a:lnTo>
                        <a:pt x="131" y="55"/>
                      </a:lnTo>
                      <a:lnTo>
                        <a:pt x="174" y="60"/>
                      </a:lnTo>
                      <a:lnTo>
                        <a:pt x="216" y="65"/>
                      </a:lnTo>
                      <a:lnTo>
                        <a:pt x="258" y="70"/>
                      </a:lnTo>
                      <a:lnTo>
                        <a:pt x="300" y="76"/>
                      </a:lnTo>
                      <a:lnTo>
                        <a:pt x="341" y="89"/>
                      </a:lnTo>
                      <a:lnTo>
                        <a:pt x="374" y="104"/>
                      </a:lnTo>
                      <a:lnTo>
                        <a:pt x="406" y="127"/>
                      </a:lnTo>
                      <a:lnTo>
                        <a:pt x="436" y="153"/>
                      </a:lnTo>
                      <a:lnTo>
                        <a:pt x="461" y="180"/>
                      </a:lnTo>
                      <a:lnTo>
                        <a:pt x="437" y="168"/>
                      </a:lnTo>
                      <a:lnTo>
                        <a:pt x="411" y="162"/>
                      </a:lnTo>
                      <a:lnTo>
                        <a:pt x="385" y="158"/>
                      </a:lnTo>
                      <a:lnTo>
                        <a:pt x="358" y="157"/>
                      </a:lnTo>
                      <a:lnTo>
                        <a:pt x="331" y="157"/>
                      </a:lnTo>
                      <a:lnTo>
                        <a:pt x="276" y="159"/>
                      </a:lnTo>
                      <a:lnTo>
                        <a:pt x="221" y="161"/>
                      </a:lnTo>
                      <a:lnTo>
                        <a:pt x="166" y="155"/>
                      </a:lnTo>
                      <a:lnTo>
                        <a:pt x="133" y="147"/>
                      </a:lnTo>
                      <a:lnTo>
                        <a:pt x="102" y="131"/>
                      </a:lnTo>
                      <a:lnTo>
                        <a:pt x="74" y="112"/>
                      </a:lnTo>
                      <a:lnTo>
                        <a:pt x="50" y="88"/>
                      </a:lnTo>
                      <a:lnTo>
                        <a:pt x="29" y="61"/>
                      </a:lnTo>
                      <a:lnTo>
                        <a:pt x="12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80" name="îṩľïḍé"/>
                <p:cNvSpPr/>
                <p:nvPr/>
              </p:nvSpPr>
              <p:spPr bwMode="auto">
                <a:xfrm>
                  <a:off x="5876910" y="4254908"/>
                  <a:ext cx="393729" cy="149056"/>
                </a:xfrm>
                <a:custGeom>
                  <a:avLst/>
                  <a:gdLst>
                    <a:gd name="T0" fmla="*/ 179 w 418"/>
                    <a:gd name="T1" fmla="*/ 0 h 161"/>
                    <a:gd name="T2" fmla="*/ 212 w 418"/>
                    <a:gd name="T3" fmla="*/ 2 h 161"/>
                    <a:gd name="T4" fmla="*/ 244 w 418"/>
                    <a:gd name="T5" fmla="*/ 5 h 161"/>
                    <a:gd name="T6" fmla="*/ 274 w 418"/>
                    <a:gd name="T7" fmla="*/ 14 h 161"/>
                    <a:gd name="T8" fmla="*/ 303 w 418"/>
                    <a:gd name="T9" fmla="*/ 26 h 161"/>
                    <a:gd name="T10" fmla="*/ 330 w 418"/>
                    <a:gd name="T11" fmla="*/ 42 h 161"/>
                    <a:gd name="T12" fmla="*/ 354 w 418"/>
                    <a:gd name="T13" fmla="*/ 64 h 161"/>
                    <a:gd name="T14" fmla="*/ 380 w 418"/>
                    <a:gd name="T15" fmla="*/ 95 h 161"/>
                    <a:gd name="T16" fmla="*/ 402 w 418"/>
                    <a:gd name="T17" fmla="*/ 127 h 161"/>
                    <a:gd name="T18" fmla="*/ 418 w 418"/>
                    <a:gd name="T19" fmla="*/ 161 h 161"/>
                    <a:gd name="T20" fmla="*/ 390 w 418"/>
                    <a:gd name="T21" fmla="*/ 142 h 161"/>
                    <a:gd name="T22" fmla="*/ 361 w 418"/>
                    <a:gd name="T23" fmla="*/ 129 h 161"/>
                    <a:gd name="T24" fmla="*/ 330 w 418"/>
                    <a:gd name="T25" fmla="*/ 119 h 161"/>
                    <a:gd name="T26" fmla="*/ 297 w 418"/>
                    <a:gd name="T27" fmla="*/ 113 h 161"/>
                    <a:gd name="T28" fmla="*/ 265 w 418"/>
                    <a:gd name="T29" fmla="*/ 109 h 161"/>
                    <a:gd name="T30" fmla="*/ 231 w 418"/>
                    <a:gd name="T31" fmla="*/ 105 h 161"/>
                    <a:gd name="T32" fmla="*/ 198 w 418"/>
                    <a:gd name="T33" fmla="*/ 101 h 161"/>
                    <a:gd name="T34" fmla="*/ 165 w 418"/>
                    <a:gd name="T35" fmla="*/ 96 h 161"/>
                    <a:gd name="T36" fmla="*/ 132 w 418"/>
                    <a:gd name="T37" fmla="*/ 87 h 161"/>
                    <a:gd name="T38" fmla="*/ 101 w 418"/>
                    <a:gd name="T39" fmla="*/ 76 h 161"/>
                    <a:gd name="T40" fmla="*/ 75 w 418"/>
                    <a:gd name="T41" fmla="*/ 63 h 161"/>
                    <a:gd name="T42" fmla="*/ 52 w 418"/>
                    <a:gd name="T43" fmla="*/ 49 h 161"/>
                    <a:gd name="T44" fmla="*/ 34 w 418"/>
                    <a:gd name="T45" fmla="*/ 35 h 161"/>
                    <a:gd name="T46" fmla="*/ 19 w 418"/>
                    <a:gd name="T47" fmla="*/ 22 h 161"/>
                    <a:gd name="T48" fmla="*/ 9 w 418"/>
                    <a:gd name="T49" fmla="*/ 12 h 161"/>
                    <a:gd name="T50" fmla="*/ 2 w 418"/>
                    <a:gd name="T51" fmla="*/ 5 h 161"/>
                    <a:gd name="T52" fmla="*/ 0 w 418"/>
                    <a:gd name="T53" fmla="*/ 3 h 161"/>
                    <a:gd name="T54" fmla="*/ 28 w 418"/>
                    <a:gd name="T55" fmla="*/ 13 h 161"/>
                    <a:gd name="T56" fmla="*/ 52 w 418"/>
                    <a:gd name="T57" fmla="*/ 16 h 161"/>
                    <a:gd name="T58" fmla="*/ 77 w 418"/>
                    <a:gd name="T59" fmla="*/ 14 h 161"/>
                    <a:gd name="T60" fmla="*/ 128 w 418"/>
                    <a:gd name="T61" fmla="*/ 7 h 161"/>
                    <a:gd name="T62" fmla="*/ 153 w 418"/>
                    <a:gd name="T63" fmla="*/ 3 h 161"/>
                    <a:gd name="T64" fmla="*/ 179 w 418"/>
                    <a:gd name="T65" fmla="*/ 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18" h="161">
                      <a:moveTo>
                        <a:pt x="179" y="0"/>
                      </a:moveTo>
                      <a:lnTo>
                        <a:pt x="212" y="2"/>
                      </a:lnTo>
                      <a:lnTo>
                        <a:pt x="244" y="5"/>
                      </a:lnTo>
                      <a:lnTo>
                        <a:pt x="274" y="14"/>
                      </a:lnTo>
                      <a:lnTo>
                        <a:pt x="303" y="26"/>
                      </a:lnTo>
                      <a:lnTo>
                        <a:pt x="330" y="42"/>
                      </a:lnTo>
                      <a:lnTo>
                        <a:pt x="354" y="64"/>
                      </a:lnTo>
                      <a:lnTo>
                        <a:pt x="380" y="95"/>
                      </a:lnTo>
                      <a:lnTo>
                        <a:pt x="402" y="127"/>
                      </a:lnTo>
                      <a:lnTo>
                        <a:pt x="418" y="161"/>
                      </a:lnTo>
                      <a:lnTo>
                        <a:pt x="390" y="142"/>
                      </a:lnTo>
                      <a:lnTo>
                        <a:pt x="361" y="129"/>
                      </a:lnTo>
                      <a:lnTo>
                        <a:pt x="330" y="119"/>
                      </a:lnTo>
                      <a:lnTo>
                        <a:pt x="297" y="113"/>
                      </a:lnTo>
                      <a:lnTo>
                        <a:pt x="265" y="109"/>
                      </a:lnTo>
                      <a:lnTo>
                        <a:pt x="231" y="105"/>
                      </a:lnTo>
                      <a:lnTo>
                        <a:pt x="198" y="101"/>
                      </a:lnTo>
                      <a:lnTo>
                        <a:pt x="165" y="96"/>
                      </a:lnTo>
                      <a:lnTo>
                        <a:pt x="132" y="87"/>
                      </a:lnTo>
                      <a:lnTo>
                        <a:pt x="101" y="76"/>
                      </a:lnTo>
                      <a:lnTo>
                        <a:pt x="75" y="63"/>
                      </a:lnTo>
                      <a:lnTo>
                        <a:pt x="52" y="49"/>
                      </a:lnTo>
                      <a:lnTo>
                        <a:pt x="34" y="35"/>
                      </a:lnTo>
                      <a:lnTo>
                        <a:pt x="19" y="22"/>
                      </a:lnTo>
                      <a:lnTo>
                        <a:pt x="9" y="12"/>
                      </a:lnTo>
                      <a:lnTo>
                        <a:pt x="2" y="5"/>
                      </a:lnTo>
                      <a:lnTo>
                        <a:pt x="0" y="3"/>
                      </a:lnTo>
                      <a:lnTo>
                        <a:pt x="28" y="13"/>
                      </a:lnTo>
                      <a:lnTo>
                        <a:pt x="52" y="16"/>
                      </a:lnTo>
                      <a:lnTo>
                        <a:pt x="77" y="14"/>
                      </a:lnTo>
                      <a:lnTo>
                        <a:pt x="128" y="7"/>
                      </a:lnTo>
                      <a:lnTo>
                        <a:pt x="153" y="3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chemeClr val="accent6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4" name="îSľíde"/>
              <p:cNvGrpSpPr/>
              <p:nvPr/>
            </p:nvGrpSpPr>
            <p:grpSpPr>
              <a:xfrm>
                <a:off x="6141272" y="3651508"/>
                <a:ext cx="449976" cy="219364"/>
                <a:chOff x="6141272" y="2921853"/>
                <a:chExt cx="449976" cy="219364"/>
              </a:xfrm>
            </p:grpSpPr>
            <p:sp>
              <p:nvSpPr>
                <p:cNvPr id="177" name="îṧlíde"/>
                <p:cNvSpPr/>
                <p:nvPr/>
              </p:nvSpPr>
              <p:spPr bwMode="auto">
                <a:xfrm>
                  <a:off x="6158146" y="2921853"/>
                  <a:ext cx="433102" cy="168741"/>
                </a:xfrm>
                <a:custGeom>
                  <a:avLst/>
                  <a:gdLst>
                    <a:gd name="T0" fmla="*/ 462 w 462"/>
                    <a:gd name="T1" fmla="*/ 0 h 181"/>
                    <a:gd name="T2" fmla="*/ 437 w 462"/>
                    <a:gd name="T3" fmla="*/ 27 h 181"/>
                    <a:gd name="T4" fmla="*/ 407 w 462"/>
                    <a:gd name="T5" fmla="*/ 53 h 181"/>
                    <a:gd name="T6" fmla="*/ 375 w 462"/>
                    <a:gd name="T7" fmla="*/ 75 h 181"/>
                    <a:gd name="T8" fmla="*/ 342 w 462"/>
                    <a:gd name="T9" fmla="*/ 91 h 181"/>
                    <a:gd name="T10" fmla="*/ 301 w 462"/>
                    <a:gd name="T11" fmla="*/ 104 h 181"/>
                    <a:gd name="T12" fmla="*/ 259 w 462"/>
                    <a:gd name="T13" fmla="*/ 110 h 181"/>
                    <a:gd name="T14" fmla="*/ 217 w 462"/>
                    <a:gd name="T15" fmla="*/ 115 h 181"/>
                    <a:gd name="T16" fmla="*/ 174 w 462"/>
                    <a:gd name="T17" fmla="*/ 120 h 181"/>
                    <a:gd name="T18" fmla="*/ 132 w 462"/>
                    <a:gd name="T19" fmla="*/ 125 h 181"/>
                    <a:gd name="T20" fmla="*/ 86 w 462"/>
                    <a:gd name="T21" fmla="*/ 137 h 181"/>
                    <a:gd name="T22" fmla="*/ 41 w 462"/>
                    <a:gd name="T23" fmla="*/ 156 h 181"/>
                    <a:gd name="T24" fmla="*/ 0 w 462"/>
                    <a:gd name="T25" fmla="*/ 181 h 181"/>
                    <a:gd name="T26" fmla="*/ 13 w 462"/>
                    <a:gd name="T27" fmla="*/ 149 h 181"/>
                    <a:gd name="T28" fmla="*/ 30 w 462"/>
                    <a:gd name="T29" fmla="*/ 119 h 181"/>
                    <a:gd name="T30" fmla="*/ 50 w 462"/>
                    <a:gd name="T31" fmla="*/ 92 h 181"/>
                    <a:gd name="T32" fmla="*/ 75 w 462"/>
                    <a:gd name="T33" fmla="*/ 68 h 181"/>
                    <a:gd name="T34" fmla="*/ 103 w 462"/>
                    <a:gd name="T35" fmla="*/ 49 h 181"/>
                    <a:gd name="T36" fmla="*/ 133 w 462"/>
                    <a:gd name="T37" fmla="*/ 33 h 181"/>
                    <a:gd name="T38" fmla="*/ 167 w 462"/>
                    <a:gd name="T39" fmla="*/ 24 h 181"/>
                    <a:gd name="T40" fmla="*/ 208 w 462"/>
                    <a:gd name="T41" fmla="*/ 21 h 181"/>
                    <a:gd name="T42" fmla="*/ 249 w 462"/>
                    <a:gd name="T43" fmla="*/ 19 h 181"/>
                    <a:gd name="T44" fmla="*/ 291 w 462"/>
                    <a:gd name="T45" fmla="*/ 21 h 181"/>
                    <a:gd name="T46" fmla="*/ 332 w 462"/>
                    <a:gd name="T47" fmla="*/ 23 h 181"/>
                    <a:gd name="T48" fmla="*/ 359 w 462"/>
                    <a:gd name="T49" fmla="*/ 24 h 181"/>
                    <a:gd name="T50" fmla="*/ 385 w 462"/>
                    <a:gd name="T51" fmla="*/ 23 h 181"/>
                    <a:gd name="T52" fmla="*/ 412 w 462"/>
                    <a:gd name="T53" fmla="*/ 19 h 181"/>
                    <a:gd name="T54" fmla="*/ 438 w 462"/>
                    <a:gd name="T55" fmla="*/ 12 h 181"/>
                    <a:gd name="T56" fmla="*/ 462 w 462"/>
                    <a:gd name="T5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62" h="181">
                      <a:moveTo>
                        <a:pt x="462" y="0"/>
                      </a:moveTo>
                      <a:lnTo>
                        <a:pt x="437" y="27"/>
                      </a:lnTo>
                      <a:lnTo>
                        <a:pt x="407" y="53"/>
                      </a:lnTo>
                      <a:lnTo>
                        <a:pt x="375" y="75"/>
                      </a:lnTo>
                      <a:lnTo>
                        <a:pt x="342" y="91"/>
                      </a:lnTo>
                      <a:lnTo>
                        <a:pt x="301" y="104"/>
                      </a:lnTo>
                      <a:lnTo>
                        <a:pt x="259" y="110"/>
                      </a:lnTo>
                      <a:lnTo>
                        <a:pt x="217" y="115"/>
                      </a:lnTo>
                      <a:lnTo>
                        <a:pt x="174" y="120"/>
                      </a:lnTo>
                      <a:lnTo>
                        <a:pt x="132" y="125"/>
                      </a:lnTo>
                      <a:lnTo>
                        <a:pt x="86" y="137"/>
                      </a:lnTo>
                      <a:lnTo>
                        <a:pt x="41" y="156"/>
                      </a:lnTo>
                      <a:lnTo>
                        <a:pt x="0" y="181"/>
                      </a:lnTo>
                      <a:lnTo>
                        <a:pt x="13" y="149"/>
                      </a:lnTo>
                      <a:lnTo>
                        <a:pt x="30" y="119"/>
                      </a:lnTo>
                      <a:lnTo>
                        <a:pt x="50" y="92"/>
                      </a:lnTo>
                      <a:lnTo>
                        <a:pt x="75" y="68"/>
                      </a:lnTo>
                      <a:lnTo>
                        <a:pt x="103" y="49"/>
                      </a:lnTo>
                      <a:lnTo>
                        <a:pt x="133" y="33"/>
                      </a:lnTo>
                      <a:lnTo>
                        <a:pt x="167" y="24"/>
                      </a:lnTo>
                      <a:lnTo>
                        <a:pt x="208" y="21"/>
                      </a:lnTo>
                      <a:lnTo>
                        <a:pt x="249" y="19"/>
                      </a:lnTo>
                      <a:lnTo>
                        <a:pt x="291" y="21"/>
                      </a:lnTo>
                      <a:lnTo>
                        <a:pt x="332" y="23"/>
                      </a:lnTo>
                      <a:lnTo>
                        <a:pt x="359" y="24"/>
                      </a:lnTo>
                      <a:lnTo>
                        <a:pt x="385" y="23"/>
                      </a:lnTo>
                      <a:lnTo>
                        <a:pt x="412" y="19"/>
                      </a:lnTo>
                      <a:lnTo>
                        <a:pt x="438" y="1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accent2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78" name="íSļîḋè"/>
                <p:cNvSpPr/>
                <p:nvPr/>
              </p:nvSpPr>
              <p:spPr bwMode="auto">
                <a:xfrm>
                  <a:off x="6141272" y="2989350"/>
                  <a:ext cx="390918" cy="151867"/>
                </a:xfrm>
                <a:custGeom>
                  <a:avLst/>
                  <a:gdLst>
                    <a:gd name="T0" fmla="*/ 417 w 417"/>
                    <a:gd name="T1" fmla="*/ 0 h 161"/>
                    <a:gd name="T2" fmla="*/ 400 w 417"/>
                    <a:gd name="T3" fmla="*/ 34 h 161"/>
                    <a:gd name="T4" fmla="*/ 379 w 417"/>
                    <a:gd name="T5" fmla="*/ 66 h 161"/>
                    <a:gd name="T6" fmla="*/ 353 w 417"/>
                    <a:gd name="T7" fmla="*/ 97 h 161"/>
                    <a:gd name="T8" fmla="*/ 329 w 417"/>
                    <a:gd name="T9" fmla="*/ 118 h 161"/>
                    <a:gd name="T10" fmla="*/ 302 w 417"/>
                    <a:gd name="T11" fmla="*/ 135 h 161"/>
                    <a:gd name="T12" fmla="*/ 272 w 417"/>
                    <a:gd name="T13" fmla="*/ 147 h 161"/>
                    <a:gd name="T14" fmla="*/ 243 w 417"/>
                    <a:gd name="T15" fmla="*/ 155 h 161"/>
                    <a:gd name="T16" fmla="*/ 211 w 417"/>
                    <a:gd name="T17" fmla="*/ 159 h 161"/>
                    <a:gd name="T18" fmla="*/ 178 w 417"/>
                    <a:gd name="T19" fmla="*/ 161 h 161"/>
                    <a:gd name="T20" fmla="*/ 152 w 417"/>
                    <a:gd name="T21" fmla="*/ 158 h 161"/>
                    <a:gd name="T22" fmla="*/ 127 w 417"/>
                    <a:gd name="T23" fmla="*/ 154 h 161"/>
                    <a:gd name="T24" fmla="*/ 101 w 417"/>
                    <a:gd name="T25" fmla="*/ 150 h 161"/>
                    <a:gd name="T26" fmla="*/ 75 w 417"/>
                    <a:gd name="T27" fmla="*/ 147 h 161"/>
                    <a:gd name="T28" fmla="*/ 51 w 417"/>
                    <a:gd name="T29" fmla="*/ 145 h 161"/>
                    <a:gd name="T30" fmla="*/ 27 w 417"/>
                    <a:gd name="T31" fmla="*/ 148 h 161"/>
                    <a:gd name="T32" fmla="*/ 0 w 417"/>
                    <a:gd name="T33" fmla="*/ 158 h 161"/>
                    <a:gd name="T34" fmla="*/ 1 w 417"/>
                    <a:gd name="T35" fmla="*/ 155 h 161"/>
                    <a:gd name="T36" fmla="*/ 8 w 417"/>
                    <a:gd name="T37" fmla="*/ 149 h 161"/>
                    <a:gd name="T38" fmla="*/ 18 w 417"/>
                    <a:gd name="T39" fmla="*/ 139 h 161"/>
                    <a:gd name="T40" fmla="*/ 33 w 417"/>
                    <a:gd name="T41" fmla="*/ 126 h 161"/>
                    <a:gd name="T42" fmla="*/ 51 w 417"/>
                    <a:gd name="T43" fmla="*/ 112 h 161"/>
                    <a:gd name="T44" fmla="*/ 74 w 417"/>
                    <a:gd name="T45" fmla="*/ 98 h 161"/>
                    <a:gd name="T46" fmla="*/ 100 w 417"/>
                    <a:gd name="T47" fmla="*/ 85 h 161"/>
                    <a:gd name="T48" fmla="*/ 130 w 417"/>
                    <a:gd name="T49" fmla="*/ 74 h 161"/>
                    <a:gd name="T50" fmla="*/ 165 w 417"/>
                    <a:gd name="T51" fmla="*/ 65 h 161"/>
                    <a:gd name="T52" fmla="*/ 197 w 417"/>
                    <a:gd name="T53" fmla="*/ 60 h 161"/>
                    <a:gd name="T54" fmla="*/ 230 w 417"/>
                    <a:gd name="T55" fmla="*/ 56 h 161"/>
                    <a:gd name="T56" fmla="*/ 263 w 417"/>
                    <a:gd name="T57" fmla="*/ 53 h 161"/>
                    <a:gd name="T58" fmla="*/ 297 w 417"/>
                    <a:gd name="T59" fmla="*/ 48 h 161"/>
                    <a:gd name="T60" fmla="*/ 329 w 417"/>
                    <a:gd name="T61" fmla="*/ 42 h 161"/>
                    <a:gd name="T62" fmla="*/ 359 w 417"/>
                    <a:gd name="T63" fmla="*/ 32 h 161"/>
                    <a:gd name="T64" fmla="*/ 390 w 417"/>
                    <a:gd name="T65" fmla="*/ 19 h 161"/>
                    <a:gd name="T66" fmla="*/ 417 w 417"/>
                    <a:gd name="T67" fmla="*/ 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17" h="161">
                      <a:moveTo>
                        <a:pt x="417" y="0"/>
                      </a:moveTo>
                      <a:lnTo>
                        <a:pt x="400" y="34"/>
                      </a:lnTo>
                      <a:lnTo>
                        <a:pt x="379" y="66"/>
                      </a:lnTo>
                      <a:lnTo>
                        <a:pt x="353" y="97"/>
                      </a:lnTo>
                      <a:lnTo>
                        <a:pt x="329" y="118"/>
                      </a:lnTo>
                      <a:lnTo>
                        <a:pt x="302" y="135"/>
                      </a:lnTo>
                      <a:lnTo>
                        <a:pt x="272" y="147"/>
                      </a:lnTo>
                      <a:lnTo>
                        <a:pt x="243" y="155"/>
                      </a:lnTo>
                      <a:lnTo>
                        <a:pt x="211" y="159"/>
                      </a:lnTo>
                      <a:lnTo>
                        <a:pt x="178" y="161"/>
                      </a:lnTo>
                      <a:lnTo>
                        <a:pt x="152" y="158"/>
                      </a:lnTo>
                      <a:lnTo>
                        <a:pt x="127" y="154"/>
                      </a:lnTo>
                      <a:lnTo>
                        <a:pt x="101" y="150"/>
                      </a:lnTo>
                      <a:lnTo>
                        <a:pt x="75" y="147"/>
                      </a:lnTo>
                      <a:lnTo>
                        <a:pt x="51" y="145"/>
                      </a:lnTo>
                      <a:lnTo>
                        <a:pt x="27" y="148"/>
                      </a:lnTo>
                      <a:lnTo>
                        <a:pt x="0" y="158"/>
                      </a:lnTo>
                      <a:lnTo>
                        <a:pt x="1" y="155"/>
                      </a:lnTo>
                      <a:lnTo>
                        <a:pt x="8" y="149"/>
                      </a:lnTo>
                      <a:lnTo>
                        <a:pt x="18" y="139"/>
                      </a:lnTo>
                      <a:lnTo>
                        <a:pt x="33" y="126"/>
                      </a:lnTo>
                      <a:lnTo>
                        <a:pt x="51" y="112"/>
                      </a:lnTo>
                      <a:lnTo>
                        <a:pt x="74" y="98"/>
                      </a:lnTo>
                      <a:lnTo>
                        <a:pt x="100" y="85"/>
                      </a:lnTo>
                      <a:lnTo>
                        <a:pt x="130" y="74"/>
                      </a:lnTo>
                      <a:lnTo>
                        <a:pt x="165" y="65"/>
                      </a:lnTo>
                      <a:lnTo>
                        <a:pt x="197" y="60"/>
                      </a:lnTo>
                      <a:lnTo>
                        <a:pt x="230" y="56"/>
                      </a:lnTo>
                      <a:lnTo>
                        <a:pt x="263" y="53"/>
                      </a:lnTo>
                      <a:lnTo>
                        <a:pt x="297" y="48"/>
                      </a:lnTo>
                      <a:lnTo>
                        <a:pt x="329" y="42"/>
                      </a:lnTo>
                      <a:lnTo>
                        <a:pt x="359" y="32"/>
                      </a:lnTo>
                      <a:lnTo>
                        <a:pt x="390" y="19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5" name="îšļîḍè"/>
              <p:cNvGrpSpPr/>
              <p:nvPr/>
            </p:nvGrpSpPr>
            <p:grpSpPr>
              <a:xfrm>
                <a:off x="5629424" y="4520524"/>
                <a:ext cx="452789" cy="219364"/>
                <a:chOff x="5629424" y="3790869"/>
                <a:chExt cx="452789" cy="219364"/>
              </a:xfrm>
            </p:grpSpPr>
            <p:sp>
              <p:nvSpPr>
                <p:cNvPr id="175" name="ïṧḻîḓê"/>
                <p:cNvSpPr/>
                <p:nvPr/>
              </p:nvSpPr>
              <p:spPr bwMode="auto">
                <a:xfrm>
                  <a:off x="5649111" y="3790869"/>
                  <a:ext cx="433102" cy="168741"/>
                </a:xfrm>
                <a:custGeom>
                  <a:avLst/>
                  <a:gdLst>
                    <a:gd name="T0" fmla="*/ 461 w 461"/>
                    <a:gd name="T1" fmla="*/ 0 h 181"/>
                    <a:gd name="T2" fmla="*/ 436 w 461"/>
                    <a:gd name="T3" fmla="*/ 28 h 181"/>
                    <a:gd name="T4" fmla="*/ 406 w 461"/>
                    <a:gd name="T5" fmla="*/ 53 h 181"/>
                    <a:gd name="T6" fmla="*/ 374 w 461"/>
                    <a:gd name="T7" fmla="*/ 75 h 181"/>
                    <a:gd name="T8" fmla="*/ 341 w 461"/>
                    <a:gd name="T9" fmla="*/ 92 h 181"/>
                    <a:gd name="T10" fmla="*/ 300 w 461"/>
                    <a:gd name="T11" fmla="*/ 103 h 181"/>
                    <a:gd name="T12" fmla="*/ 258 w 461"/>
                    <a:gd name="T13" fmla="*/ 111 h 181"/>
                    <a:gd name="T14" fmla="*/ 216 w 461"/>
                    <a:gd name="T15" fmla="*/ 116 h 181"/>
                    <a:gd name="T16" fmla="*/ 174 w 461"/>
                    <a:gd name="T17" fmla="*/ 120 h 181"/>
                    <a:gd name="T18" fmla="*/ 131 w 461"/>
                    <a:gd name="T19" fmla="*/ 126 h 181"/>
                    <a:gd name="T20" fmla="*/ 97 w 461"/>
                    <a:gd name="T21" fmla="*/ 134 h 181"/>
                    <a:gd name="T22" fmla="*/ 62 w 461"/>
                    <a:gd name="T23" fmla="*/ 146 h 181"/>
                    <a:gd name="T24" fmla="*/ 30 w 461"/>
                    <a:gd name="T25" fmla="*/ 162 h 181"/>
                    <a:gd name="T26" fmla="*/ 0 w 461"/>
                    <a:gd name="T27" fmla="*/ 181 h 181"/>
                    <a:gd name="T28" fmla="*/ 12 w 461"/>
                    <a:gd name="T29" fmla="*/ 149 h 181"/>
                    <a:gd name="T30" fmla="*/ 29 w 461"/>
                    <a:gd name="T31" fmla="*/ 120 h 181"/>
                    <a:gd name="T32" fmla="*/ 50 w 461"/>
                    <a:gd name="T33" fmla="*/ 92 h 181"/>
                    <a:gd name="T34" fmla="*/ 74 w 461"/>
                    <a:gd name="T35" fmla="*/ 69 h 181"/>
                    <a:gd name="T36" fmla="*/ 102 w 461"/>
                    <a:gd name="T37" fmla="*/ 48 h 181"/>
                    <a:gd name="T38" fmla="*/ 133 w 461"/>
                    <a:gd name="T39" fmla="*/ 34 h 181"/>
                    <a:gd name="T40" fmla="*/ 166 w 461"/>
                    <a:gd name="T41" fmla="*/ 25 h 181"/>
                    <a:gd name="T42" fmla="*/ 207 w 461"/>
                    <a:gd name="T43" fmla="*/ 20 h 181"/>
                    <a:gd name="T44" fmla="*/ 248 w 461"/>
                    <a:gd name="T45" fmla="*/ 20 h 181"/>
                    <a:gd name="T46" fmla="*/ 290 w 461"/>
                    <a:gd name="T47" fmla="*/ 22 h 181"/>
                    <a:gd name="T48" fmla="*/ 331 w 461"/>
                    <a:gd name="T49" fmla="*/ 23 h 181"/>
                    <a:gd name="T50" fmla="*/ 358 w 461"/>
                    <a:gd name="T51" fmla="*/ 24 h 181"/>
                    <a:gd name="T52" fmla="*/ 385 w 461"/>
                    <a:gd name="T53" fmla="*/ 23 h 181"/>
                    <a:gd name="T54" fmla="*/ 411 w 461"/>
                    <a:gd name="T55" fmla="*/ 19 h 181"/>
                    <a:gd name="T56" fmla="*/ 437 w 461"/>
                    <a:gd name="T57" fmla="*/ 11 h 181"/>
                    <a:gd name="T58" fmla="*/ 461 w 461"/>
                    <a:gd name="T59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61" h="181">
                      <a:moveTo>
                        <a:pt x="461" y="0"/>
                      </a:moveTo>
                      <a:lnTo>
                        <a:pt x="436" y="28"/>
                      </a:lnTo>
                      <a:lnTo>
                        <a:pt x="406" y="53"/>
                      </a:lnTo>
                      <a:lnTo>
                        <a:pt x="374" y="75"/>
                      </a:lnTo>
                      <a:lnTo>
                        <a:pt x="341" y="92"/>
                      </a:lnTo>
                      <a:lnTo>
                        <a:pt x="300" y="103"/>
                      </a:lnTo>
                      <a:lnTo>
                        <a:pt x="258" y="111"/>
                      </a:lnTo>
                      <a:lnTo>
                        <a:pt x="216" y="116"/>
                      </a:lnTo>
                      <a:lnTo>
                        <a:pt x="174" y="120"/>
                      </a:lnTo>
                      <a:lnTo>
                        <a:pt x="131" y="126"/>
                      </a:lnTo>
                      <a:lnTo>
                        <a:pt x="97" y="134"/>
                      </a:lnTo>
                      <a:lnTo>
                        <a:pt x="62" y="146"/>
                      </a:lnTo>
                      <a:lnTo>
                        <a:pt x="30" y="162"/>
                      </a:lnTo>
                      <a:lnTo>
                        <a:pt x="0" y="181"/>
                      </a:lnTo>
                      <a:lnTo>
                        <a:pt x="12" y="149"/>
                      </a:lnTo>
                      <a:lnTo>
                        <a:pt x="29" y="120"/>
                      </a:lnTo>
                      <a:lnTo>
                        <a:pt x="50" y="92"/>
                      </a:lnTo>
                      <a:lnTo>
                        <a:pt x="74" y="69"/>
                      </a:lnTo>
                      <a:lnTo>
                        <a:pt x="102" y="48"/>
                      </a:lnTo>
                      <a:lnTo>
                        <a:pt x="133" y="34"/>
                      </a:lnTo>
                      <a:lnTo>
                        <a:pt x="166" y="25"/>
                      </a:lnTo>
                      <a:lnTo>
                        <a:pt x="207" y="20"/>
                      </a:lnTo>
                      <a:lnTo>
                        <a:pt x="248" y="20"/>
                      </a:lnTo>
                      <a:lnTo>
                        <a:pt x="290" y="22"/>
                      </a:lnTo>
                      <a:lnTo>
                        <a:pt x="331" y="23"/>
                      </a:lnTo>
                      <a:lnTo>
                        <a:pt x="358" y="24"/>
                      </a:lnTo>
                      <a:lnTo>
                        <a:pt x="385" y="23"/>
                      </a:lnTo>
                      <a:lnTo>
                        <a:pt x="411" y="19"/>
                      </a:lnTo>
                      <a:lnTo>
                        <a:pt x="437" y="11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4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76" name="íṣľîḍe"/>
                <p:cNvSpPr/>
                <p:nvPr/>
              </p:nvSpPr>
              <p:spPr bwMode="auto">
                <a:xfrm>
                  <a:off x="5629424" y="3858366"/>
                  <a:ext cx="390918" cy="151867"/>
                </a:xfrm>
                <a:custGeom>
                  <a:avLst/>
                  <a:gdLst>
                    <a:gd name="T0" fmla="*/ 417 w 417"/>
                    <a:gd name="T1" fmla="*/ 0 h 160"/>
                    <a:gd name="T2" fmla="*/ 400 w 417"/>
                    <a:gd name="T3" fmla="*/ 34 h 160"/>
                    <a:gd name="T4" fmla="*/ 379 w 417"/>
                    <a:gd name="T5" fmla="*/ 67 h 160"/>
                    <a:gd name="T6" fmla="*/ 353 w 417"/>
                    <a:gd name="T7" fmla="*/ 96 h 160"/>
                    <a:gd name="T8" fmla="*/ 329 w 417"/>
                    <a:gd name="T9" fmla="*/ 118 h 160"/>
                    <a:gd name="T10" fmla="*/ 302 w 417"/>
                    <a:gd name="T11" fmla="*/ 135 h 160"/>
                    <a:gd name="T12" fmla="*/ 274 w 417"/>
                    <a:gd name="T13" fmla="*/ 147 h 160"/>
                    <a:gd name="T14" fmla="*/ 243 w 417"/>
                    <a:gd name="T15" fmla="*/ 155 h 160"/>
                    <a:gd name="T16" fmla="*/ 211 w 417"/>
                    <a:gd name="T17" fmla="*/ 160 h 160"/>
                    <a:gd name="T18" fmla="*/ 178 w 417"/>
                    <a:gd name="T19" fmla="*/ 160 h 160"/>
                    <a:gd name="T20" fmla="*/ 152 w 417"/>
                    <a:gd name="T21" fmla="*/ 159 h 160"/>
                    <a:gd name="T22" fmla="*/ 127 w 417"/>
                    <a:gd name="T23" fmla="*/ 155 h 160"/>
                    <a:gd name="T24" fmla="*/ 101 w 417"/>
                    <a:gd name="T25" fmla="*/ 150 h 160"/>
                    <a:gd name="T26" fmla="*/ 76 w 417"/>
                    <a:gd name="T27" fmla="*/ 146 h 160"/>
                    <a:gd name="T28" fmla="*/ 51 w 417"/>
                    <a:gd name="T29" fmla="*/ 145 h 160"/>
                    <a:gd name="T30" fmla="*/ 28 w 417"/>
                    <a:gd name="T31" fmla="*/ 149 h 160"/>
                    <a:gd name="T32" fmla="*/ 0 w 417"/>
                    <a:gd name="T33" fmla="*/ 159 h 160"/>
                    <a:gd name="T34" fmla="*/ 1 w 417"/>
                    <a:gd name="T35" fmla="*/ 156 h 160"/>
                    <a:gd name="T36" fmla="*/ 8 w 417"/>
                    <a:gd name="T37" fmla="*/ 149 h 160"/>
                    <a:gd name="T38" fmla="*/ 18 w 417"/>
                    <a:gd name="T39" fmla="*/ 138 h 160"/>
                    <a:gd name="T40" fmla="*/ 33 w 417"/>
                    <a:gd name="T41" fmla="*/ 126 h 160"/>
                    <a:gd name="T42" fmla="*/ 51 w 417"/>
                    <a:gd name="T43" fmla="*/ 113 h 160"/>
                    <a:gd name="T44" fmla="*/ 74 w 417"/>
                    <a:gd name="T45" fmla="*/ 99 h 160"/>
                    <a:gd name="T46" fmla="*/ 101 w 417"/>
                    <a:gd name="T47" fmla="*/ 85 h 160"/>
                    <a:gd name="T48" fmla="*/ 131 w 417"/>
                    <a:gd name="T49" fmla="*/ 73 h 160"/>
                    <a:gd name="T50" fmla="*/ 165 w 417"/>
                    <a:gd name="T51" fmla="*/ 66 h 160"/>
                    <a:gd name="T52" fmla="*/ 197 w 417"/>
                    <a:gd name="T53" fmla="*/ 61 h 160"/>
                    <a:gd name="T54" fmla="*/ 230 w 417"/>
                    <a:gd name="T55" fmla="*/ 57 h 160"/>
                    <a:gd name="T56" fmla="*/ 264 w 417"/>
                    <a:gd name="T57" fmla="*/ 53 h 160"/>
                    <a:gd name="T58" fmla="*/ 297 w 417"/>
                    <a:gd name="T59" fmla="*/ 48 h 160"/>
                    <a:gd name="T60" fmla="*/ 329 w 417"/>
                    <a:gd name="T61" fmla="*/ 42 h 160"/>
                    <a:gd name="T62" fmla="*/ 360 w 417"/>
                    <a:gd name="T63" fmla="*/ 33 h 160"/>
                    <a:gd name="T64" fmla="*/ 390 w 417"/>
                    <a:gd name="T65" fmla="*/ 19 h 160"/>
                    <a:gd name="T66" fmla="*/ 417 w 417"/>
                    <a:gd name="T67" fmla="*/ 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17" h="160">
                      <a:moveTo>
                        <a:pt x="417" y="0"/>
                      </a:moveTo>
                      <a:lnTo>
                        <a:pt x="400" y="34"/>
                      </a:lnTo>
                      <a:lnTo>
                        <a:pt x="379" y="67"/>
                      </a:lnTo>
                      <a:lnTo>
                        <a:pt x="353" y="96"/>
                      </a:lnTo>
                      <a:lnTo>
                        <a:pt x="329" y="118"/>
                      </a:lnTo>
                      <a:lnTo>
                        <a:pt x="302" y="135"/>
                      </a:lnTo>
                      <a:lnTo>
                        <a:pt x="274" y="147"/>
                      </a:lnTo>
                      <a:lnTo>
                        <a:pt x="243" y="155"/>
                      </a:lnTo>
                      <a:lnTo>
                        <a:pt x="211" y="160"/>
                      </a:lnTo>
                      <a:lnTo>
                        <a:pt x="178" y="160"/>
                      </a:lnTo>
                      <a:lnTo>
                        <a:pt x="152" y="159"/>
                      </a:lnTo>
                      <a:lnTo>
                        <a:pt x="127" y="155"/>
                      </a:lnTo>
                      <a:lnTo>
                        <a:pt x="101" y="150"/>
                      </a:lnTo>
                      <a:lnTo>
                        <a:pt x="76" y="146"/>
                      </a:lnTo>
                      <a:lnTo>
                        <a:pt x="51" y="145"/>
                      </a:lnTo>
                      <a:lnTo>
                        <a:pt x="28" y="149"/>
                      </a:lnTo>
                      <a:lnTo>
                        <a:pt x="0" y="159"/>
                      </a:lnTo>
                      <a:lnTo>
                        <a:pt x="1" y="156"/>
                      </a:lnTo>
                      <a:lnTo>
                        <a:pt x="8" y="149"/>
                      </a:lnTo>
                      <a:lnTo>
                        <a:pt x="18" y="138"/>
                      </a:lnTo>
                      <a:lnTo>
                        <a:pt x="33" y="126"/>
                      </a:lnTo>
                      <a:lnTo>
                        <a:pt x="51" y="113"/>
                      </a:lnTo>
                      <a:lnTo>
                        <a:pt x="74" y="99"/>
                      </a:lnTo>
                      <a:lnTo>
                        <a:pt x="101" y="85"/>
                      </a:lnTo>
                      <a:lnTo>
                        <a:pt x="131" y="73"/>
                      </a:lnTo>
                      <a:lnTo>
                        <a:pt x="165" y="66"/>
                      </a:lnTo>
                      <a:lnTo>
                        <a:pt x="197" y="61"/>
                      </a:lnTo>
                      <a:lnTo>
                        <a:pt x="230" y="57"/>
                      </a:lnTo>
                      <a:lnTo>
                        <a:pt x="264" y="53"/>
                      </a:lnTo>
                      <a:lnTo>
                        <a:pt x="297" y="48"/>
                      </a:lnTo>
                      <a:lnTo>
                        <a:pt x="329" y="42"/>
                      </a:lnTo>
                      <a:lnTo>
                        <a:pt x="360" y="33"/>
                      </a:lnTo>
                      <a:lnTo>
                        <a:pt x="390" y="19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accent4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6" name="îṥḻíḑe"/>
              <p:cNvGrpSpPr/>
              <p:nvPr/>
            </p:nvGrpSpPr>
            <p:grpSpPr>
              <a:xfrm>
                <a:off x="6591248" y="5299546"/>
                <a:ext cx="390919" cy="317797"/>
                <a:chOff x="6591248" y="4569891"/>
                <a:chExt cx="390919" cy="317797"/>
              </a:xfrm>
            </p:grpSpPr>
            <p:sp>
              <p:nvSpPr>
                <p:cNvPr id="173" name="iṣ1iďé"/>
                <p:cNvSpPr/>
                <p:nvPr/>
              </p:nvSpPr>
              <p:spPr bwMode="auto">
                <a:xfrm>
                  <a:off x="6599686" y="4569891"/>
                  <a:ext cx="382481" cy="267175"/>
                </a:xfrm>
                <a:custGeom>
                  <a:avLst/>
                  <a:gdLst>
                    <a:gd name="T0" fmla="*/ 406 w 406"/>
                    <a:gd name="T1" fmla="*/ 0 h 284"/>
                    <a:gd name="T2" fmla="*/ 391 w 406"/>
                    <a:gd name="T3" fmla="*/ 25 h 284"/>
                    <a:gd name="T4" fmla="*/ 375 w 406"/>
                    <a:gd name="T5" fmla="*/ 52 h 284"/>
                    <a:gd name="T6" fmla="*/ 356 w 406"/>
                    <a:gd name="T7" fmla="*/ 76 h 284"/>
                    <a:gd name="T8" fmla="*/ 334 w 406"/>
                    <a:gd name="T9" fmla="*/ 98 h 284"/>
                    <a:gd name="T10" fmla="*/ 310 w 406"/>
                    <a:gd name="T11" fmla="*/ 117 h 284"/>
                    <a:gd name="T12" fmla="*/ 273 w 406"/>
                    <a:gd name="T13" fmla="*/ 138 h 284"/>
                    <a:gd name="T14" fmla="*/ 234 w 406"/>
                    <a:gd name="T15" fmla="*/ 155 h 284"/>
                    <a:gd name="T16" fmla="*/ 194 w 406"/>
                    <a:gd name="T17" fmla="*/ 169 h 284"/>
                    <a:gd name="T18" fmla="*/ 154 w 406"/>
                    <a:gd name="T19" fmla="*/ 183 h 284"/>
                    <a:gd name="T20" fmla="*/ 114 w 406"/>
                    <a:gd name="T21" fmla="*/ 200 h 284"/>
                    <a:gd name="T22" fmla="*/ 73 w 406"/>
                    <a:gd name="T23" fmla="*/ 222 h 284"/>
                    <a:gd name="T24" fmla="*/ 33 w 406"/>
                    <a:gd name="T25" fmla="*/ 251 h 284"/>
                    <a:gd name="T26" fmla="*/ 0 w 406"/>
                    <a:gd name="T27" fmla="*/ 284 h 284"/>
                    <a:gd name="T28" fmla="*/ 4 w 406"/>
                    <a:gd name="T29" fmla="*/ 251 h 284"/>
                    <a:gd name="T30" fmla="*/ 14 w 406"/>
                    <a:gd name="T31" fmla="*/ 218 h 284"/>
                    <a:gd name="T32" fmla="*/ 27 w 406"/>
                    <a:gd name="T33" fmla="*/ 186 h 284"/>
                    <a:gd name="T34" fmla="*/ 46 w 406"/>
                    <a:gd name="T35" fmla="*/ 158 h 284"/>
                    <a:gd name="T36" fmla="*/ 68 w 406"/>
                    <a:gd name="T37" fmla="*/ 131 h 284"/>
                    <a:gd name="T38" fmla="*/ 95 w 406"/>
                    <a:gd name="T39" fmla="*/ 111 h 284"/>
                    <a:gd name="T40" fmla="*/ 124 w 406"/>
                    <a:gd name="T41" fmla="*/ 94 h 284"/>
                    <a:gd name="T42" fmla="*/ 164 w 406"/>
                    <a:gd name="T43" fmla="*/ 79 h 284"/>
                    <a:gd name="T44" fmla="*/ 203 w 406"/>
                    <a:gd name="T45" fmla="*/ 69 h 284"/>
                    <a:gd name="T46" fmla="*/ 243 w 406"/>
                    <a:gd name="T47" fmla="*/ 61 h 284"/>
                    <a:gd name="T48" fmla="*/ 284 w 406"/>
                    <a:gd name="T49" fmla="*/ 53 h 284"/>
                    <a:gd name="T50" fmla="*/ 310 w 406"/>
                    <a:gd name="T51" fmla="*/ 47 h 284"/>
                    <a:gd name="T52" fmla="*/ 336 w 406"/>
                    <a:gd name="T53" fmla="*/ 39 h 284"/>
                    <a:gd name="T54" fmla="*/ 362 w 406"/>
                    <a:gd name="T55" fmla="*/ 29 h 284"/>
                    <a:gd name="T56" fmla="*/ 385 w 406"/>
                    <a:gd name="T57" fmla="*/ 16 h 284"/>
                    <a:gd name="T58" fmla="*/ 406 w 406"/>
                    <a:gd name="T59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06" h="284">
                      <a:moveTo>
                        <a:pt x="406" y="0"/>
                      </a:moveTo>
                      <a:lnTo>
                        <a:pt x="391" y="25"/>
                      </a:lnTo>
                      <a:lnTo>
                        <a:pt x="375" y="52"/>
                      </a:lnTo>
                      <a:lnTo>
                        <a:pt x="356" y="76"/>
                      </a:lnTo>
                      <a:lnTo>
                        <a:pt x="334" y="98"/>
                      </a:lnTo>
                      <a:lnTo>
                        <a:pt x="310" y="117"/>
                      </a:lnTo>
                      <a:lnTo>
                        <a:pt x="273" y="138"/>
                      </a:lnTo>
                      <a:lnTo>
                        <a:pt x="234" y="155"/>
                      </a:lnTo>
                      <a:lnTo>
                        <a:pt x="194" y="169"/>
                      </a:lnTo>
                      <a:lnTo>
                        <a:pt x="154" y="183"/>
                      </a:lnTo>
                      <a:lnTo>
                        <a:pt x="114" y="200"/>
                      </a:lnTo>
                      <a:lnTo>
                        <a:pt x="73" y="222"/>
                      </a:lnTo>
                      <a:lnTo>
                        <a:pt x="33" y="251"/>
                      </a:lnTo>
                      <a:lnTo>
                        <a:pt x="0" y="284"/>
                      </a:lnTo>
                      <a:lnTo>
                        <a:pt x="4" y="251"/>
                      </a:lnTo>
                      <a:lnTo>
                        <a:pt x="14" y="218"/>
                      </a:lnTo>
                      <a:lnTo>
                        <a:pt x="27" y="186"/>
                      </a:lnTo>
                      <a:lnTo>
                        <a:pt x="46" y="158"/>
                      </a:lnTo>
                      <a:lnTo>
                        <a:pt x="68" y="131"/>
                      </a:lnTo>
                      <a:lnTo>
                        <a:pt x="95" y="111"/>
                      </a:lnTo>
                      <a:lnTo>
                        <a:pt x="124" y="94"/>
                      </a:lnTo>
                      <a:lnTo>
                        <a:pt x="164" y="79"/>
                      </a:lnTo>
                      <a:lnTo>
                        <a:pt x="203" y="69"/>
                      </a:lnTo>
                      <a:lnTo>
                        <a:pt x="243" y="61"/>
                      </a:lnTo>
                      <a:lnTo>
                        <a:pt x="284" y="53"/>
                      </a:lnTo>
                      <a:lnTo>
                        <a:pt x="310" y="47"/>
                      </a:lnTo>
                      <a:lnTo>
                        <a:pt x="336" y="39"/>
                      </a:lnTo>
                      <a:lnTo>
                        <a:pt x="362" y="29"/>
                      </a:lnTo>
                      <a:lnTo>
                        <a:pt x="385" y="16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chemeClr val="accent5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40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74" name="ï$lîḑê"/>
                <p:cNvSpPr/>
                <p:nvPr/>
              </p:nvSpPr>
              <p:spPr bwMode="auto">
                <a:xfrm>
                  <a:off x="6591248" y="4648637"/>
                  <a:ext cx="345921" cy="239051"/>
                </a:xfrm>
                <a:custGeom>
                  <a:avLst/>
                  <a:gdLst>
                    <a:gd name="T0" fmla="*/ 368 w 368"/>
                    <a:gd name="T1" fmla="*/ 0 h 254"/>
                    <a:gd name="T2" fmla="*/ 360 w 368"/>
                    <a:gd name="T3" fmla="*/ 39 h 254"/>
                    <a:gd name="T4" fmla="*/ 347 w 368"/>
                    <a:gd name="T5" fmla="*/ 74 h 254"/>
                    <a:gd name="T6" fmla="*/ 329 w 368"/>
                    <a:gd name="T7" fmla="*/ 110 h 254"/>
                    <a:gd name="T8" fmla="*/ 311 w 368"/>
                    <a:gd name="T9" fmla="*/ 137 h 254"/>
                    <a:gd name="T10" fmla="*/ 289 w 368"/>
                    <a:gd name="T11" fmla="*/ 160 h 254"/>
                    <a:gd name="T12" fmla="*/ 264 w 368"/>
                    <a:gd name="T13" fmla="*/ 177 h 254"/>
                    <a:gd name="T14" fmla="*/ 237 w 368"/>
                    <a:gd name="T15" fmla="*/ 193 h 254"/>
                    <a:gd name="T16" fmla="*/ 206 w 368"/>
                    <a:gd name="T17" fmla="*/ 204 h 254"/>
                    <a:gd name="T18" fmla="*/ 174 w 368"/>
                    <a:gd name="T19" fmla="*/ 213 h 254"/>
                    <a:gd name="T20" fmla="*/ 150 w 368"/>
                    <a:gd name="T21" fmla="*/ 217 h 254"/>
                    <a:gd name="T22" fmla="*/ 123 w 368"/>
                    <a:gd name="T23" fmla="*/ 219 h 254"/>
                    <a:gd name="T24" fmla="*/ 97 w 368"/>
                    <a:gd name="T25" fmla="*/ 221 h 254"/>
                    <a:gd name="T26" fmla="*/ 72 w 368"/>
                    <a:gd name="T27" fmla="*/ 223 h 254"/>
                    <a:gd name="T28" fmla="*/ 55 w 368"/>
                    <a:gd name="T29" fmla="*/ 226 h 254"/>
                    <a:gd name="T30" fmla="*/ 40 w 368"/>
                    <a:gd name="T31" fmla="*/ 230 h 254"/>
                    <a:gd name="T32" fmla="*/ 26 w 368"/>
                    <a:gd name="T33" fmla="*/ 237 h 254"/>
                    <a:gd name="T34" fmla="*/ 0 w 368"/>
                    <a:gd name="T35" fmla="*/ 254 h 254"/>
                    <a:gd name="T36" fmla="*/ 1 w 368"/>
                    <a:gd name="T37" fmla="*/ 250 h 254"/>
                    <a:gd name="T38" fmla="*/ 7 w 368"/>
                    <a:gd name="T39" fmla="*/ 242 h 254"/>
                    <a:gd name="T40" fmla="*/ 14 w 368"/>
                    <a:gd name="T41" fmla="*/ 230 h 254"/>
                    <a:gd name="T42" fmla="*/ 26 w 368"/>
                    <a:gd name="T43" fmla="*/ 214 h 254"/>
                    <a:gd name="T44" fmla="*/ 40 w 368"/>
                    <a:gd name="T45" fmla="*/ 197 h 254"/>
                    <a:gd name="T46" fmla="*/ 59 w 368"/>
                    <a:gd name="T47" fmla="*/ 177 h 254"/>
                    <a:gd name="T48" fmla="*/ 81 w 368"/>
                    <a:gd name="T49" fmla="*/ 158 h 254"/>
                    <a:gd name="T50" fmla="*/ 108 w 368"/>
                    <a:gd name="T51" fmla="*/ 140 h 254"/>
                    <a:gd name="T52" fmla="*/ 138 w 368"/>
                    <a:gd name="T53" fmla="*/ 124 h 254"/>
                    <a:gd name="T54" fmla="*/ 169 w 368"/>
                    <a:gd name="T55" fmla="*/ 111 h 254"/>
                    <a:gd name="T56" fmla="*/ 200 w 368"/>
                    <a:gd name="T57" fmla="*/ 100 h 254"/>
                    <a:gd name="T58" fmla="*/ 232 w 368"/>
                    <a:gd name="T59" fmla="*/ 88 h 254"/>
                    <a:gd name="T60" fmla="*/ 262 w 368"/>
                    <a:gd name="T61" fmla="*/ 77 h 254"/>
                    <a:gd name="T62" fmla="*/ 293 w 368"/>
                    <a:gd name="T63" fmla="*/ 63 h 254"/>
                    <a:gd name="T64" fmla="*/ 321 w 368"/>
                    <a:gd name="T65" fmla="*/ 46 h 254"/>
                    <a:gd name="T66" fmla="*/ 347 w 368"/>
                    <a:gd name="T67" fmla="*/ 26 h 254"/>
                    <a:gd name="T68" fmla="*/ 368 w 368"/>
                    <a:gd name="T69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8" h="254">
                      <a:moveTo>
                        <a:pt x="368" y="0"/>
                      </a:moveTo>
                      <a:lnTo>
                        <a:pt x="360" y="39"/>
                      </a:lnTo>
                      <a:lnTo>
                        <a:pt x="347" y="74"/>
                      </a:lnTo>
                      <a:lnTo>
                        <a:pt x="329" y="110"/>
                      </a:lnTo>
                      <a:lnTo>
                        <a:pt x="311" y="137"/>
                      </a:lnTo>
                      <a:lnTo>
                        <a:pt x="289" y="160"/>
                      </a:lnTo>
                      <a:lnTo>
                        <a:pt x="264" y="177"/>
                      </a:lnTo>
                      <a:lnTo>
                        <a:pt x="237" y="193"/>
                      </a:lnTo>
                      <a:lnTo>
                        <a:pt x="206" y="204"/>
                      </a:lnTo>
                      <a:lnTo>
                        <a:pt x="174" y="213"/>
                      </a:lnTo>
                      <a:lnTo>
                        <a:pt x="150" y="217"/>
                      </a:lnTo>
                      <a:lnTo>
                        <a:pt x="123" y="219"/>
                      </a:lnTo>
                      <a:lnTo>
                        <a:pt x="97" y="221"/>
                      </a:lnTo>
                      <a:lnTo>
                        <a:pt x="72" y="223"/>
                      </a:lnTo>
                      <a:lnTo>
                        <a:pt x="55" y="226"/>
                      </a:lnTo>
                      <a:lnTo>
                        <a:pt x="40" y="230"/>
                      </a:lnTo>
                      <a:lnTo>
                        <a:pt x="26" y="237"/>
                      </a:lnTo>
                      <a:lnTo>
                        <a:pt x="0" y="254"/>
                      </a:lnTo>
                      <a:lnTo>
                        <a:pt x="1" y="250"/>
                      </a:lnTo>
                      <a:lnTo>
                        <a:pt x="7" y="242"/>
                      </a:lnTo>
                      <a:lnTo>
                        <a:pt x="14" y="230"/>
                      </a:lnTo>
                      <a:lnTo>
                        <a:pt x="26" y="214"/>
                      </a:lnTo>
                      <a:lnTo>
                        <a:pt x="40" y="197"/>
                      </a:lnTo>
                      <a:lnTo>
                        <a:pt x="59" y="177"/>
                      </a:lnTo>
                      <a:lnTo>
                        <a:pt x="81" y="158"/>
                      </a:lnTo>
                      <a:lnTo>
                        <a:pt x="108" y="140"/>
                      </a:lnTo>
                      <a:lnTo>
                        <a:pt x="138" y="124"/>
                      </a:lnTo>
                      <a:lnTo>
                        <a:pt x="169" y="111"/>
                      </a:lnTo>
                      <a:lnTo>
                        <a:pt x="200" y="100"/>
                      </a:lnTo>
                      <a:lnTo>
                        <a:pt x="232" y="88"/>
                      </a:lnTo>
                      <a:lnTo>
                        <a:pt x="262" y="77"/>
                      </a:lnTo>
                      <a:lnTo>
                        <a:pt x="293" y="63"/>
                      </a:lnTo>
                      <a:lnTo>
                        <a:pt x="321" y="46"/>
                      </a:lnTo>
                      <a:lnTo>
                        <a:pt x="347" y="26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accent5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325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sp>
            <p:nvSpPr>
              <p:cNvPr id="147" name="ïSḻîďê"/>
              <p:cNvSpPr/>
              <p:nvPr/>
            </p:nvSpPr>
            <p:spPr>
              <a:xfrm>
                <a:off x="5699041" y="2810240"/>
                <a:ext cx="909774" cy="909552"/>
              </a:xfrm>
              <a:prstGeom prst="ellipse">
                <a:avLst/>
              </a:prstGeom>
              <a:solidFill>
                <a:schemeClr val="accent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49" name="îsļîde"/>
              <p:cNvSpPr/>
              <p:nvPr/>
            </p:nvSpPr>
            <p:spPr>
              <a:xfrm>
                <a:off x="4651638" y="3655094"/>
                <a:ext cx="466858" cy="466744"/>
              </a:xfrm>
              <a:prstGeom prst="ellipse">
                <a:avLst/>
              </a:prstGeom>
              <a:solidFill>
                <a:schemeClr val="accent4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5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0" name="îsļîḍê"/>
              <p:cNvSpPr/>
              <p:nvPr/>
            </p:nvSpPr>
            <p:spPr>
              <a:xfrm>
                <a:off x="4571713" y="2403170"/>
                <a:ext cx="1000751" cy="1000507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 defTabSz="1645920"/>
                <a:endParaRPr lang="en-GB" sz="3240" dirty="0"/>
              </a:p>
            </p:txBody>
          </p:sp>
          <p:sp>
            <p:nvSpPr>
              <p:cNvPr id="151" name="işľiḍè"/>
              <p:cNvSpPr/>
              <p:nvPr/>
            </p:nvSpPr>
            <p:spPr>
              <a:xfrm>
                <a:off x="7034914" y="3043242"/>
                <a:ext cx="751879" cy="75169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2" name="i$lïḑe"/>
              <p:cNvSpPr/>
              <p:nvPr/>
            </p:nvSpPr>
            <p:spPr>
              <a:xfrm>
                <a:off x="6472951" y="3744609"/>
                <a:ext cx="621388" cy="621236"/>
              </a:xfrm>
              <a:prstGeom prst="ellipse">
                <a:avLst/>
              </a:prstGeom>
              <a:solidFill>
                <a:schemeClr val="accent6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85000" lnSpcReduction="20000"/>
              </a:bodyPr>
              <a:lstStyle/>
              <a:p>
                <a:pPr algn="ctr" defTabSz="1645920"/>
                <a:endParaRPr lang="en-GB" sz="3240" dirty="0"/>
              </a:p>
            </p:txBody>
          </p:sp>
          <p:sp>
            <p:nvSpPr>
              <p:cNvPr id="153" name="iśliḓé"/>
              <p:cNvSpPr/>
              <p:nvPr/>
            </p:nvSpPr>
            <p:spPr>
              <a:xfrm>
                <a:off x="5588715" y="2063971"/>
                <a:ext cx="621388" cy="621236"/>
              </a:xfrm>
              <a:prstGeom prst="ellipse">
                <a:avLst/>
              </a:prstGeom>
              <a:solidFill>
                <a:schemeClr val="accent6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85000" lnSpcReduction="20000"/>
              </a:bodyPr>
              <a:lstStyle/>
              <a:p>
                <a:pPr algn="ctr" defTabSz="1645920"/>
                <a:endParaRPr lang="en-GB" sz="3240" dirty="0"/>
              </a:p>
            </p:txBody>
          </p:sp>
          <p:sp>
            <p:nvSpPr>
              <p:cNvPr id="154" name="ïṣḷîďè"/>
              <p:cNvSpPr/>
              <p:nvPr/>
            </p:nvSpPr>
            <p:spPr>
              <a:xfrm>
                <a:off x="6622465" y="2405876"/>
                <a:ext cx="513544" cy="513418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5" name="îṩļïḑê"/>
              <p:cNvSpPr/>
              <p:nvPr/>
            </p:nvSpPr>
            <p:spPr>
              <a:xfrm>
                <a:off x="6988309" y="3652811"/>
                <a:ext cx="564898" cy="564760"/>
              </a:xfrm>
              <a:prstGeom prst="ellips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775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7" name="ïṡḷíḍé"/>
              <p:cNvSpPr/>
              <p:nvPr/>
            </p:nvSpPr>
            <p:spPr>
              <a:xfrm>
                <a:off x="4171378" y="3369990"/>
                <a:ext cx="318870" cy="318792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8" name="íŝḷîḑé"/>
              <p:cNvSpPr/>
              <p:nvPr/>
            </p:nvSpPr>
            <p:spPr>
              <a:xfrm>
                <a:off x="5176353" y="1997132"/>
                <a:ext cx="318870" cy="318792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9" name="îṧľîḍê"/>
              <p:cNvSpPr/>
              <p:nvPr/>
            </p:nvSpPr>
            <p:spPr>
              <a:xfrm>
                <a:off x="5698666" y="1624287"/>
                <a:ext cx="239571" cy="239513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60" name="ïṣľïḓê"/>
              <p:cNvSpPr/>
              <p:nvPr/>
            </p:nvSpPr>
            <p:spPr>
              <a:xfrm>
                <a:off x="6405521" y="2444357"/>
                <a:ext cx="318870" cy="318792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61" name="iṥ1iḍê"/>
              <p:cNvSpPr/>
              <p:nvPr/>
            </p:nvSpPr>
            <p:spPr>
              <a:xfrm>
                <a:off x="6226354" y="1918778"/>
                <a:ext cx="318870" cy="318792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62" name="ïsļíďè"/>
              <p:cNvSpPr/>
              <p:nvPr/>
            </p:nvSpPr>
            <p:spPr>
              <a:xfrm>
                <a:off x="6092602" y="1459310"/>
                <a:ext cx="239571" cy="239513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grpSp>
            <p:nvGrpSpPr>
              <p:cNvPr id="163" name="îṥľîḋe"/>
              <p:cNvGrpSpPr/>
              <p:nvPr/>
            </p:nvGrpSpPr>
            <p:grpSpPr>
              <a:xfrm>
                <a:off x="7165668" y="4333953"/>
                <a:ext cx="888703" cy="365607"/>
                <a:chOff x="7165668" y="3604298"/>
                <a:chExt cx="888703" cy="365607"/>
              </a:xfrm>
            </p:grpSpPr>
            <p:sp>
              <p:nvSpPr>
                <p:cNvPr id="171" name="íṧḻîḑe"/>
                <p:cNvSpPr/>
                <p:nvPr/>
              </p:nvSpPr>
              <p:spPr bwMode="auto">
                <a:xfrm>
                  <a:off x="7233164" y="3736479"/>
                  <a:ext cx="821207" cy="233426"/>
                </a:xfrm>
                <a:custGeom>
                  <a:avLst/>
                  <a:gdLst>
                    <a:gd name="T0" fmla="*/ 666 w 876"/>
                    <a:gd name="T1" fmla="*/ 0 h 250"/>
                    <a:gd name="T2" fmla="*/ 721 w 876"/>
                    <a:gd name="T3" fmla="*/ 6 h 250"/>
                    <a:gd name="T4" fmla="*/ 775 w 876"/>
                    <a:gd name="T5" fmla="*/ 19 h 250"/>
                    <a:gd name="T6" fmla="*/ 826 w 876"/>
                    <a:gd name="T7" fmla="*/ 36 h 250"/>
                    <a:gd name="T8" fmla="*/ 876 w 876"/>
                    <a:gd name="T9" fmla="*/ 56 h 250"/>
                    <a:gd name="T10" fmla="*/ 829 w 876"/>
                    <a:gd name="T11" fmla="*/ 56 h 250"/>
                    <a:gd name="T12" fmla="*/ 781 w 876"/>
                    <a:gd name="T13" fmla="*/ 64 h 250"/>
                    <a:gd name="T14" fmla="*/ 735 w 876"/>
                    <a:gd name="T15" fmla="*/ 78 h 250"/>
                    <a:gd name="T16" fmla="*/ 692 w 876"/>
                    <a:gd name="T17" fmla="*/ 97 h 250"/>
                    <a:gd name="T18" fmla="*/ 648 w 876"/>
                    <a:gd name="T19" fmla="*/ 117 h 250"/>
                    <a:gd name="T20" fmla="*/ 597 w 876"/>
                    <a:gd name="T21" fmla="*/ 145 h 250"/>
                    <a:gd name="T22" fmla="*/ 546 w 876"/>
                    <a:gd name="T23" fmla="*/ 172 h 250"/>
                    <a:gd name="T24" fmla="*/ 494 w 876"/>
                    <a:gd name="T25" fmla="*/ 199 h 250"/>
                    <a:gd name="T26" fmla="*/ 440 w 876"/>
                    <a:gd name="T27" fmla="*/ 220 h 250"/>
                    <a:gd name="T28" fmla="*/ 384 w 876"/>
                    <a:gd name="T29" fmla="*/ 240 h 250"/>
                    <a:gd name="T30" fmla="*/ 331 w 876"/>
                    <a:gd name="T31" fmla="*/ 248 h 250"/>
                    <a:gd name="T32" fmla="*/ 279 w 876"/>
                    <a:gd name="T33" fmla="*/ 250 h 250"/>
                    <a:gd name="T34" fmla="*/ 226 w 876"/>
                    <a:gd name="T35" fmla="*/ 243 h 250"/>
                    <a:gd name="T36" fmla="*/ 175 w 876"/>
                    <a:gd name="T37" fmla="*/ 231 h 250"/>
                    <a:gd name="T38" fmla="*/ 127 w 876"/>
                    <a:gd name="T39" fmla="*/ 210 h 250"/>
                    <a:gd name="T40" fmla="*/ 79 w 876"/>
                    <a:gd name="T41" fmla="*/ 183 h 250"/>
                    <a:gd name="T42" fmla="*/ 37 w 876"/>
                    <a:gd name="T43" fmla="*/ 152 h 250"/>
                    <a:gd name="T44" fmla="*/ 0 w 876"/>
                    <a:gd name="T45" fmla="*/ 115 h 250"/>
                    <a:gd name="T46" fmla="*/ 50 w 876"/>
                    <a:gd name="T47" fmla="*/ 122 h 250"/>
                    <a:gd name="T48" fmla="*/ 101 w 876"/>
                    <a:gd name="T49" fmla="*/ 125 h 250"/>
                    <a:gd name="T50" fmla="*/ 152 w 876"/>
                    <a:gd name="T51" fmla="*/ 122 h 250"/>
                    <a:gd name="T52" fmla="*/ 202 w 876"/>
                    <a:gd name="T53" fmla="*/ 116 h 250"/>
                    <a:gd name="T54" fmla="*/ 252 w 876"/>
                    <a:gd name="T55" fmla="*/ 104 h 250"/>
                    <a:gd name="T56" fmla="*/ 312 w 876"/>
                    <a:gd name="T57" fmla="*/ 87 h 250"/>
                    <a:gd name="T58" fmla="*/ 371 w 876"/>
                    <a:gd name="T59" fmla="*/ 65 h 250"/>
                    <a:gd name="T60" fmla="*/ 430 w 876"/>
                    <a:gd name="T61" fmla="*/ 45 h 250"/>
                    <a:gd name="T62" fmla="*/ 490 w 876"/>
                    <a:gd name="T63" fmla="*/ 25 h 250"/>
                    <a:gd name="T64" fmla="*/ 551 w 876"/>
                    <a:gd name="T65" fmla="*/ 10 h 250"/>
                    <a:gd name="T66" fmla="*/ 614 w 876"/>
                    <a:gd name="T67" fmla="*/ 1 h 250"/>
                    <a:gd name="T68" fmla="*/ 666 w 876"/>
                    <a:gd name="T69" fmla="*/ 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76" h="250">
                      <a:moveTo>
                        <a:pt x="666" y="0"/>
                      </a:moveTo>
                      <a:lnTo>
                        <a:pt x="721" y="6"/>
                      </a:lnTo>
                      <a:lnTo>
                        <a:pt x="775" y="19"/>
                      </a:lnTo>
                      <a:lnTo>
                        <a:pt x="826" y="36"/>
                      </a:lnTo>
                      <a:lnTo>
                        <a:pt x="876" y="56"/>
                      </a:lnTo>
                      <a:lnTo>
                        <a:pt x="829" y="56"/>
                      </a:lnTo>
                      <a:lnTo>
                        <a:pt x="781" y="64"/>
                      </a:lnTo>
                      <a:lnTo>
                        <a:pt x="735" y="78"/>
                      </a:lnTo>
                      <a:lnTo>
                        <a:pt x="692" y="97"/>
                      </a:lnTo>
                      <a:lnTo>
                        <a:pt x="648" y="117"/>
                      </a:lnTo>
                      <a:lnTo>
                        <a:pt x="597" y="145"/>
                      </a:lnTo>
                      <a:lnTo>
                        <a:pt x="546" y="172"/>
                      </a:lnTo>
                      <a:lnTo>
                        <a:pt x="494" y="199"/>
                      </a:lnTo>
                      <a:lnTo>
                        <a:pt x="440" y="220"/>
                      </a:lnTo>
                      <a:lnTo>
                        <a:pt x="384" y="240"/>
                      </a:lnTo>
                      <a:lnTo>
                        <a:pt x="331" y="248"/>
                      </a:lnTo>
                      <a:lnTo>
                        <a:pt x="279" y="250"/>
                      </a:lnTo>
                      <a:lnTo>
                        <a:pt x="226" y="243"/>
                      </a:lnTo>
                      <a:lnTo>
                        <a:pt x="175" y="231"/>
                      </a:lnTo>
                      <a:lnTo>
                        <a:pt x="127" y="210"/>
                      </a:lnTo>
                      <a:lnTo>
                        <a:pt x="79" y="183"/>
                      </a:lnTo>
                      <a:lnTo>
                        <a:pt x="37" y="152"/>
                      </a:lnTo>
                      <a:lnTo>
                        <a:pt x="0" y="115"/>
                      </a:lnTo>
                      <a:lnTo>
                        <a:pt x="50" y="122"/>
                      </a:lnTo>
                      <a:lnTo>
                        <a:pt x="101" y="125"/>
                      </a:lnTo>
                      <a:lnTo>
                        <a:pt x="152" y="122"/>
                      </a:lnTo>
                      <a:lnTo>
                        <a:pt x="202" y="116"/>
                      </a:lnTo>
                      <a:lnTo>
                        <a:pt x="252" y="104"/>
                      </a:lnTo>
                      <a:lnTo>
                        <a:pt x="312" y="87"/>
                      </a:lnTo>
                      <a:lnTo>
                        <a:pt x="371" y="65"/>
                      </a:lnTo>
                      <a:lnTo>
                        <a:pt x="430" y="45"/>
                      </a:lnTo>
                      <a:lnTo>
                        <a:pt x="490" y="25"/>
                      </a:lnTo>
                      <a:lnTo>
                        <a:pt x="551" y="10"/>
                      </a:lnTo>
                      <a:lnTo>
                        <a:pt x="614" y="1"/>
                      </a:lnTo>
                      <a:lnTo>
                        <a:pt x="666" y="0"/>
                      </a:lnTo>
                      <a:close/>
                    </a:path>
                  </a:pathLst>
                </a:custGeom>
                <a:solidFill>
                  <a:schemeClr val="accent4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325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72" name="iś1iďe"/>
                <p:cNvSpPr/>
                <p:nvPr/>
              </p:nvSpPr>
              <p:spPr bwMode="auto">
                <a:xfrm>
                  <a:off x="7165668" y="3604298"/>
                  <a:ext cx="739649" cy="219363"/>
                </a:xfrm>
                <a:custGeom>
                  <a:avLst/>
                  <a:gdLst>
                    <a:gd name="T0" fmla="*/ 471 w 789"/>
                    <a:gd name="T1" fmla="*/ 0 h 232"/>
                    <a:gd name="T2" fmla="*/ 518 w 789"/>
                    <a:gd name="T3" fmla="*/ 1 h 232"/>
                    <a:gd name="T4" fmla="*/ 565 w 789"/>
                    <a:gd name="T5" fmla="*/ 7 h 232"/>
                    <a:gd name="T6" fmla="*/ 614 w 789"/>
                    <a:gd name="T7" fmla="*/ 23 h 232"/>
                    <a:gd name="T8" fmla="*/ 661 w 789"/>
                    <a:gd name="T9" fmla="*/ 43 h 232"/>
                    <a:gd name="T10" fmla="*/ 706 w 789"/>
                    <a:gd name="T11" fmla="*/ 67 h 232"/>
                    <a:gd name="T12" fmla="*/ 750 w 789"/>
                    <a:gd name="T13" fmla="*/ 97 h 232"/>
                    <a:gd name="T14" fmla="*/ 789 w 789"/>
                    <a:gd name="T15" fmla="*/ 128 h 232"/>
                    <a:gd name="T16" fmla="*/ 737 w 789"/>
                    <a:gd name="T17" fmla="*/ 120 h 232"/>
                    <a:gd name="T18" fmla="*/ 686 w 789"/>
                    <a:gd name="T19" fmla="*/ 120 h 232"/>
                    <a:gd name="T20" fmla="*/ 634 w 789"/>
                    <a:gd name="T21" fmla="*/ 125 h 232"/>
                    <a:gd name="T22" fmla="*/ 583 w 789"/>
                    <a:gd name="T23" fmla="*/ 135 h 232"/>
                    <a:gd name="T24" fmla="*/ 533 w 789"/>
                    <a:gd name="T25" fmla="*/ 150 h 232"/>
                    <a:gd name="T26" fmla="*/ 484 w 789"/>
                    <a:gd name="T27" fmla="*/ 167 h 232"/>
                    <a:gd name="T28" fmla="*/ 434 w 789"/>
                    <a:gd name="T29" fmla="*/ 183 h 232"/>
                    <a:gd name="T30" fmla="*/ 385 w 789"/>
                    <a:gd name="T31" fmla="*/ 200 h 232"/>
                    <a:gd name="T32" fmla="*/ 335 w 789"/>
                    <a:gd name="T33" fmla="*/ 215 h 232"/>
                    <a:gd name="T34" fmla="*/ 289 w 789"/>
                    <a:gd name="T35" fmla="*/ 224 h 232"/>
                    <a:gd name="T36" fmla="*/ 246 w 789"/>
                    <a:gd name="T37" fmla="*/ 230 h 232"/>
                    <a:gd name="T38" fmla="*/ 203 w 789"/>
                    <a:gd name="T39" fmla="*/ 232 h 232"/>
                    <a:gd name="T40" fmla="*/ 165 w 789"/>
                    <a:gd name="T41" fmla="*/ 230 h 232"/>
                    <a:gd name="T42" fmla="*/ 129 w 789"/>
                    <a:gd name="T43" fmla="*/ 227 h 232"/>
                    <a:gd name="T44" fmla="*/ 97 w 789"/>
                    <a:gd name="T45" fmla="*/ 220 h 232"/>
                    <a:gd name="T46" fmla="*/ 69 w 789"/>
                    <a:gd name="T47" fmla="*/ 214 h 232"/>
                    <a:gd name="T48" fmla="*/ 45 w 789"/>
                    <a:gd name="T49" fmla="*/ 207 h 232"/>
                    <a:gd name="T50" fmla="*/ 26 w 789"/>
                    <a:gd name="T51" fmla="*/ 201 h 232"/>
                    <a:gd name="T52" fmla="*/ 12 w 789"/>
                    <a:gd name="T53" fmla="*/ 195 h 232"/>
                    <a:gd name="T54" fmla="*/ 3 w 789"/>
                    <a:gd name="T55" fmla="*/ 191 h 232"/>
                    <a:gd name="T56" fmla="*/ 0 w 789"/>
                    <a:gd name="T57" fmla="*/ 190 h 232"/>
                    <a:gd name="T58" fmla="*/ 53 w 789"/>
                    <a:gd name="T59" fmla="*/ 185 h 232"/>
                    <a:gd name="T60" fmla="*/ 81 w 789"/>
                    <a:gd name="T61" fmla="*/ 178 h 232"/>
                    <a:gd name="T62" fmla="*/ 106 w 789"/>
                    <a:gd name="T63" fmla="*/ 167 h 232"/>
                    <a:gd name="T64" fmla="*/ 131 w 789"/>
                    <a:gd name="T65" fmla="*/ 153 h 232"/>
                    <a:gd name="T66" fmla="*/ 169 w 789"/>
                    <a:gd name="T67" fmla="*/ 127 h 232"/>
                    <a:gd name="T68" fmla="*/ 207 w 789"/>
                    <a:gd name="T69" fmla="*/ 100 h 232"/>
                    <a:gd name="T70" fmla="*/ 244 w 789"/>
                    <a:gd name="T71" fmla="*/ 75 h 232"/>
                    <a:gd name="T72" fmla="*/ 285 w 789"/>
                    <a:gd name="T73" fmla="*/ 52 h 232"/>
                    <a:gd name="T74" fmla="*/ 330 w 789"/>
                    <a:gd name="T75" fmla="*/ 32 h 232"/>
                    <a:gd name="T76" fmla="*/ 376 w 789"/>
                    <a:gd name="T77" fmla="*/ 15 h 232"/>
                    <a:gd name="T78" fmla="*/ 423 w 789"/>
                    <a:gd name="T79" fmla="*/ 5 h 232"/>
                    <a:gd name="T80" fmla="*/ 471 w 789"/>
                    <a:gd name="T81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9" h="232">
                      <a:moveTo>
                        <a:pt x="471" y="0"/>
                      </a:moveTo>
                      <a:lnTo>
                        <a:pt x="518" y="1"/>
                      </a:lnTo>
                      <a:lnTo>
                        <a:pt x="565" y="7"/>
                      </a:lnTo>
                      <a:lnTo>
                        <a:pt x="614" y="23"/>
                      </a:lnTo>
                      <a:lnTo>
                        <a:pt x="661" y="43"/>
                      </a:lnTo>
                      <a:lnTo>
                        <a:pt x="706" y="67"/>
                      </a:lnTo>
                      <a:lnTo>
                        <a:pt x="750" y="97"/>
                      </a:lnTo>
                      <a:lnTo>
                        <a:pt x="789" y="128"/>
                      </a:lnTo>
                      <a:lnTo>
                        <a:pt x="737" y="120"/>
                      </a:lnTo>
                      <a:lnTo>
                        <a:pt x="686" y="120"/>
                      </a:lnTo>
                      <a:lnTo>
                        <a:pt x="634" y="125"/>
                      </a:lnTo>
                      <a:lnTo>
                        <a:pt x="583" y="135"/>
                      </a:lnTo>
                      <a:lnTo>
                        <a:pt x="533" y="150"/>
                      </a:lnTo>
                      <a:lnTo>
                        <a:pt x="484" y="167"/>
                      </a:lnTo>
                      <a:lnTo>
                        <a:pt x="434" y="183"/>
                      </a:lnTo>
                      <a:lnTo>
                        <a:pt x="385" y="200"/>
                      </a:lnTo>
                      <a:lnTo>
                        <a:pt x="335" y="215"/>
                      </a:lnTo>
                      <a:lnTo>
                        <a:pt x="289" y="224"/>
                      </a:lnTo>
                      <a:lnTo>
                        <a:pt x="246" y="230"/>
                      </a:lnTo>
                      <a:lnTo>
                        <a:pt x="203" y="232"/>
                      </a:lnTo>
                      <a:lnTo>
                        <a:pt x="165" y="230"/>
                      </a:lnTo>
                      <a:lnTo>
                        <a:pt x="129" y="227"/>
                      </a:lnTo>
                      <a:lnTo>
                        <a:pt x="97" y="220"/>
                      </a:lnTo>
                      <a:lnTo>
                        <a:pt x="69" y="214"/>
                      </a:lnTo>
                      <a:lnTo>
                        <a:pt x="45" y="207"/>
                      </a:lnTo>
                      <a:lnTo>
                        <a:pt x="26" y="201"/>
                      </a:lnTo>
                      <a:lnTo>
                        <a:pt x="12" y="195"/>
                      </a:lnTo>
                      <a:lnTo>
                        <a:pt x="3" y="191"/>
                      </a:lnTo>
                      <a:lnTo>
                        <a:pt x="0" y="190"/>
                      </a:lnTo>
                      <a:lnTo>
                        <a:pt x="53" y="185"/>
                      </a:lnTo>
                      <a:lnTo>
                        <a:pt x="81" y="178"/>
                      </a:lnTo>
                      <a:lnTo>
                        <a:pt x="106" y="167"/>
                      </a:lnTo>
                      <a:lnTo>
                        <a:pt x="131" y="153"/>
                      </a:lnTo>
                      <a:lnTo>
                        <a:pt x="169" y="127"/>
                      </a:lnTo>
                      <a:lnTo>
                        <a:pt x="207" y="100"/>
                      </a:lnTo>
                      <a:lnTo>
                        <a:pt x="244" y="75"/>
                      </a:lnTo>
                      <a:lnTo>
                        <a:pt x="285" y="52"/>
                      </a:lnTo>
                      <a:lnTo>
                        <a:pt x="330" y="32"/>
                      </a:lnTo>
                      <a:lnTo>
                        <a:pt x="376" y="15"/>
                      </a:lnTo>
                      <a:lnTo>
                        <a:pt x="423" y="5"/>
                      </a:lnTo>
                      <a:lnTo>
                        <a:pt x="471" y="0"/>
                      </a:lnTo>
                      <a:close/>
                    </a:path>
                  </a:pathLst>
                </a:custGeom>
                <a:solidFill>
                  <a:schemeClr val="accent4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64" name="ïṧļíḓe"/>
              <p:cNvGrpSpPr/>
              <p:nvPr/>
            </p:nvGrpSpPr>
            <p:grpSpPr>
              <a:xfrm>
                <a:off x="7196329" y="2312570"/>
                <a:ext cx="365779" cy="745274"/>
                <a:chOff x="7196329" y="1582915"/>
                <a:chExt cx="365779" cy="745274"/>
              </a:xfrm>
            </p:grpSpPr>
            <p:sp>
              <p:nvSpPr>
                <p:cNvPr id="169" name="ïS1ïdê"/>
                <p:cNvSpPr/>
                <p:nvPr/>
              </p:nvSpPr>
              <p:spPr bwMode="auto">
                <a:xfrm flipH="1">
                  <a:off x="7244161" y="1656036"/>
                  <a:ext cx="317947" cy="672153"/>
                </a:xfrm>
                <a:custGeom>
                  <a:avLst/>
                  <a:gdLst>
                    <a:gd name="T0" fmla="*/ 50 w 339"/>
                    <a:gd name="T1" fmla="*/ 0 h 717"/>
                    <a:gd name="T2" fmla="*/ 60 w 339"/>
                    <a:gd name="T3" fmla="*/ 54 h 717"/>
                    <a:gd name="T4" fmla="*/ 76 w 339"/>
                    <a:gd name="T5" fmla="*/ 108 h 717"/>
                    <a:gd name="T6" fmla="*/ 98 w 339"/>
                    <a:gd name="T7" fmla="*/ 159 h 717"/>
                    <a:gd name="T8" fmla="*/ 126 w 339"/>
                    <a:gd name="T9" fmla="*/ 207 h 717"/>
                    <a:gd name="T10" fmla="*/ 158 w 339"/>
                    <a:gd name="T11" fmla="*/ 253 h 717"/>
                    <a:gd name="T12" fmla="*/ 192 w 339"/>
                    <a:gd name="T13" fmla="*/ 297 h 717"/>
                    <a:gd name="T14" fmla="*/ 225 w 339"/>
                    <a:gd name="T15" fmla="*/ 341 h 717"/>
                    <a:gd name="T16" fmla="*/ 257 w 339"/>
                    <a:gd name="T17" fmla="*/ 386 h 717"/>
                    <a:gd name="T18" fmla="*/ 285 w 339"/>
                    <a:gd name="T19" fmla="*/ 433 h 717"/>
                    <a:gd name="T20" fmla="*/ 310 w 339"/>
                    <a:gd name="T21" fmla="*/ 483 h 717"/>
                    <a:gd name="T22" fmla="*/ 323 w 339"/>
                    <a:gd name="T23" fmla="*/ 520 h 717"/>
                    <a:gd name="T24" fmla="*/ 331 w 339"/>
                    <a:gd name="T25" fmla="*/ 558 h 717"/>
                    <a:gd name="T26" fmla="*/ 336 w 339"/>
                    <a:gd name="T27" fmla="*/ 597 h 717"/>
                    <a:gd name="T28" fmla="*/ 339 w 339"/>
                    <a:gd name="T29" fmla="*/ 638 h 717"/>
                    <a:gd name="T30" fmla="*/ 337 w 339"/>
                    <a:gd name="T31" fmla="*/ 678 h 717"/>
                    <a:gd name="T32" fmla="*/ 335 w 339"/>
                    <a:gd name="T33" fmla="*/ 717 h 717"/>
                    <a:gd name="T34" fmla="*/ 325 w 339"/>
                    <a:gd name="T35" fmla="*/ 684 h 717"/>
                    <a:gd name="T36" fmla="*/ 309 w 339"/>
                    <a:gd name="T37" fmla="*/ 652 h 717"/>
                    <a:gd name="T38" fmla="*/ 290 w 339"/>
                    <a:gd name="T39" fmla="*/ 623 h 717"/>
                    <a:gd name="T40" fmla="*/ 270 w 339"/>
                    <a:gd name="T41" fmla="*/ 595 h 717"/>
                    <a:gd name="T42" fmla="*/ 245 w 339"/>
                    <a:gd name="T43" fmla="*/ 568 h 717"/>
                    <a:gd name="T44" fmla="*/ 221 w 339"/>
                    <a:gd name="T45" fmla="*/ 544 h 717"/>
                    <a:gd name="T46" fmla="*/ 184 w 339"/>
                    <a:gd name="T47" fmla="*/ 507 h 717"/>
                    <a:gd name="T48" fmla="*/ 148 w 339"/>
                    <a:gd name="T49" fmla="*/ 471 h 717"/>
                    <a:gd name="T50" fmla="*/ 112 w 339"/>
                    <a:gd name="T51" fmla="*/ 434 h 717"/>
                    <a:gd name="T52" fmla="*/ 79 w 339"/>
                    <a:gd name="T53" fmla="*/ 396 h 717"/>
                    <a:gd name="T54" fmla="*/ 48 w 339"/>
                    <a:gd name="T55" fmla="*/ 354 h 717"/>
                    <a:gd name="T56" fmla="*/ 28 w 339"/>
                    <a:gd name="T57" fmla="*/ 318 h 717"/>
                    <a:gd name="T58" fmla="*/ 14 w 339"/>
                    <a:gd name="T59" fmla="*/ 279 h 717"/>
                    <a:gd name="T60" fmla="*/ 5 w 339"/>
                    <a:gd name="T61" fmla="*/ 239 h 717"/>
                    <a:gd name="T62" fmla="*/ 0 w 339"/>
                    <a:gd name="T63" fmla="*/ 198 h 717"/>
                    <a:gd name="T64" fmla="*/ 1 w 339"/>
                    <a:gd name="T65" fmla="*/ 156 h 717"/>
                    <a:gd name="T66" fmla="*/ 6 w 339"/>
                    <a:gd name="T67" fmla="*/ 116 h 717"/>
                    <a:gd name="T68" fmla="*/ 16 w 339"/>
                    <a:gd name="T69" fmla="*/ 75 h 717"/>
                    <a:gd name="T70" fmla="*/ 30 w 339"/>
                    <a:gd name="T71" fmla="*/ 37 h 717"/>
                    <a:gd name="T72" fmla="*/ 50 w 339"/>
                    <a:gd name="T73" fmla="*/ 0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39" h="717">
                      <a:moveTo>
                        <a:pt x="50" y="0"/>
                      </a:moveTo>
                      <a:lnTo>
                        <a:pt x="60" y="54"/>
                      </a:lnTo>
                      <a:lnTo>
                        <a:pt x="76" y="108"/>
                      </a:lnTo>
                      <a:lnTo>
                        <a:pt x="98" y="159"/>
                      </a:lnTo>
                      <a:lnTo>
                        <a:pt x="126" y="207"/>
                      </a:lnTo>
                      <a:lnTo>
                        <a:pt x="158" y="253"/>
                      </a:lnTo>
                      <a:lnTo>
                        <a:pt x="192" y="297"/>
                      </a:lnTo>
                      <a:lnTo>
                        <a:pt x="225" y="341"/>
                      </a:lnTo>
                      <a:lnTo>
                        <a:pt x="257" y="386"/>
                      </a:lnTo>
                      <a:lnTo>
                        <a:pt x="285" y="433"/>
                      </a:lnTo>
                      <a:lnTo>
                        <a:pt x="310" y="483"/>
                      </a:lnTo>
                      <a:lnTo>
                        <a:pt x="323" y="520"/>
                      </a:lnTo>
                      <a:lnTo>
                        <a:pt x="331" y="558"/>
                      </a:lnTo>
                      <a:lnTo>
                        <a:pt x="336" y="597"/>
                      </a:lnTo>
                      <a:lnTo>
                        <a:pt x="339" y="638"/>
                      </a:lnTo>
                      <a:lnTo>
                        <a:pt x="337" y="678"/>
                      </a:lnTo>
                      <a:lnTo>
                        <a:pt x="335" y="717"/>
                      </a:lnTo>
                      <a:lnTo>
                        <a:pt x="325" y="684"/>
                      </a:lnTo>
                      <a:lnTo>
                        <a:pt x="309" y="652"/>
                      </a:lnTo>
                      <a:lnTo>
                        <a:pt x="290" y="623"/>
                      </a:lnTo>
                      <a:lnTo>
                        <a:pt x="270" y="595"/>
                      </a:lnTo>
                      <a:lnTo>
                        <a:pt x="245" y="568"/>
                      </a:lnTo>
                      <a:lnTo>
                        <a:pt x="221" y="544"/>
                      </a:lnTo>
                      <a:lnTo>
                        <a:pt x="184" y="507"/>
                      </a:lnTo>
                      <a:lnTo>
                        <a:pt x="148" y="471"/>
                      </a:lnTo>
                      <a:lnTo>
                        <a:pt x="112" y="434"/>
                      </a:lnTo>
                      <a:lnTo>
                        <a:pt x="79" y="396"/>
                      </a:lnTo>
                      <a:lnTo>
                        <a:pt x="48" y="354"/>
                      </a:lnTo>
                      <a:lnTo>
                        <a:pt x="28" y="318"/>
                      </a:lnTo>
                      <a:lnTo>
                        <a:pt x="14" y="279"/>
                      </a:lnTo>
                      <a:lnTo>
                        <a:pt x="5" y="239"/>
                      </a:lnTo>
                      <a:lnTo>
                        <a:pt x="0" y="198"/>
                      </a:lnTo>
                      <a:lnTo>
                        <a:pt x="1" y="156"/>
                      </a:lnTo>
                      <a:lnTo>
                        <a:pt x="6" y="116"/>
                      </a:lnTo>
                      <a:lnTo>
                        <a:pt x="16" y="75"/>
                      </a:lnTo>
                      <a:lnTo>
                        <a:pt x="30" y="37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chemeClr val="accent5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70" name="íSļiḍê"/>
                <p:cNvSpPr/>
                <p:nvPr/>
              </p:nvSpPr>
              <p:spPr bwMode="auto">
                <a:xfrm flipH="1">
                  <a:off x="7196329" y="1582915"/>
                  <a:ext cx="289811" cy="604656"/>
                </a:xfrm>
                <a:custGeom>
                  <a:avLst/>
                  <a:gdLst>
                    <a:gd name="T0" fmla="*/ 2 w 307"/>
                    <a:gd name="T1" fmla="*/ 0 h 644"/>
                    <a:gd name="T2" fmla="*/ 20 w 307"/>
                    <a:gd name="T3" fmla="*/ 43 h 644"/>
                    <a:gd name="T4" fmla="*/ 34 w 307"/>
                    <a:gd name="T5" fmla="*/ 65 h 644"/>
                    <a:gd name="T6" fmla="*/ 51 w 307"/>
                    <a:gd name="T7" fmla="*/ 82 h 644"/>
                    <a:gd name="T8" fmla="*/ 69 w 307"/>
                    <a:gd name="T9" fmla="*/ 99 h 644"/>
                    <a:gd name="T10" fmla="*/ 101 w 307"/>
                    <a:gd name="T11" fmla="*/ 124 h 644"/>
                    <a:gd name="T12" fmla="*/ 133 w 307"/>
                    <a:gd name="T13" fmla="*/ 150 h 644"/>
                    <a:gd name="T14" fmla="*/ 165 w 307"/>
                    <a:gd name="T15" fmla="*/ 174 h 644"/>
                    <a:gd name="T16" fmla="*/ 194 w 307"/>
                    <a:gd name="T17" fmla="*/ 202 h 644"/>
                    <a:gd name="T18" fmla="*/ 224 w 307"/>
                    <a:gd name="T19" fmla="*/ 234 h 644"/>
                    <a:gd name="T20" fmla="*/ 249 w 307"/>
                    <a:gd name="T21" fmla="*/ 268 h 644"/>
                    <a:gd name="T22" fmla="*/ 271 w 307"/>
                    <a:gd name="T23" fmla="*/ 304 h 644"/>
                    <a:gd name="T24" fmla="*/ 289 w 307"/>
                    <a:gd name="T25" fmla="*/ 342 h 644"/>
                    <a:gd name="T26" fmla="*/ 300 w 307"/>
                    <a:gd name="T27" fmla="*/ 383 h 644"/>
                    <a:gd name="T28" fmla="*/ 307 w 307"/>
                    <a:gd name="T29" fmla="*/ 425 h 644"/>
                    <a:gd name="T30" fmla="*/ 307 w 307"/>
                    <a:gd name="T31" fmla="*/ 469 h 644"/>
                    <a:gd name="T32" fmla="*/ 300 w 307"/>
                    <a:gd name="T33" fmla="*/ 528 h 644"/>
                    <a:gd name="T34" fmla="*/ 286 w 307"/>
                    <a:gd name="T35" fmla="*/ 587 h 644"/>
                    <a:gd name="T36" fmla="*/ 266 w 307"/>
                    <a:gd name="T37" fmla="*/ 644 h 644"/>
                    <a:gd name="T38" fmla="*/ 259 w 307"/>
                    <a:gd name="T39" fmla="*/ 602 h 644"/>
                    <a:gd name="T40" fmla="*/ 248 w 307"/>
                    <a:gd name="T41" fmla="*/ 563 h 644"/>
                    <a:gd name="T42" fmla="*/ 233 w 307"/>
                    <a:gd name="T43" fmla="*/ 526 h 644"/>
                    <a:gd name="T44" fmla="*/ 213 w 307"/>
                    <a:gd name="T45" fmla="*/ 490 h 644"/>
                    <a:gd name="T46" fmla="*/ 192 w 307"/>
                    <a:gd name="T47" fmla="*/ 455 h 644"/>
                    <a:gd name="T48" fmla="*/ 167 w 307"/>
                    <a:gd name="T49" fmla="*/ 421 h 644"/>
                    <a:gd name="T50" fmla="*/ 143 w 307"/>
                    <a:gd name="T51" fmla="*/ 387 h 644"/>
                    <a:gd name="T52" fmla="*/ 118 w 307"/>
                    <a:gd name="T53" fmla="*/ 354 h 644"/>
                    <a:gd name="T54" fmla="*/ 93 w 307"/>
                    <a:gd name="T55" fmla="*/ 321 h 644"/>
                    <a:gd name="T56" fmla="*/ 71 w 307"/>
                    <a:gd name="T57" fmla="*/ 288 h 644"/>
                    <a:gd name="T58" fmla="*/ 47 w 307"/>
                    <a:gd name="T59" fmla="*/ 244 h 644"/>
                    <a:gd name="T60" fmla="*/ 29 w 307"/>
                    <a:gd name="T61" fmla="*/ 202 h 644"/>
                    <a:gd name="T62" fmla="*/ 16 w 307"/>
                    <a:gd name="T63" fmla="*/ 163 h 644"/>
                    <a:gd name="T64" fmla="*/ 8 w 307"/>
                    <a:gd name="T65" fmla="*/ 124 h 644"/>
                    <a:gd name="T66" fmla="*/ 2 w 307"/>
                    <a:gd name="T67" fmla="*/ 90 h 644"/>
                    <a:gd name="T68" fmla="*/ 0 w 307"/>
                    <a:gd name="T69" fmla="*/ 59 h 644"/>
                    <a:gd name="T70" fmla="*/ 0 w 307"/>
                    <a:gd name="T71" fmla="*/ 35 h 644"/>
                    <a:gd name="T72" fmla="*/ 1 w 307"/>
                    <a:gd name="T73" fmla="*/ 16 h 644"/>
                    <a:gd name="T74" fmla="*/ 2 w 307"/>
                    <a:gd name="T75" fmla="*/ 5 h 644"/>
                    <a:gd name="T76" fmla="*/ 2 w 307"/>
                    <a:gd name="T77" fmla="*/ 0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07" h="644">
                      <a:moveTo>
                        <a:pt x="2" y="0"/>
                      </a:moveTo>
                      <a:lnTo>
                        <a:pt x="20" y="43"/>
                      </a:lnTo>
                      <a:lnTo>
                        <a:pt x="34" y="65"/>
                      </a:lnTo>
                      <a:lnTo>
                        <a:pt x="51" y="82"/>
                      </a:lnTo>
                      <a:lnTo>
                        <a:pt x="69" y="99"/>
                      </a:lnTo>
                      <a:lnTo>
                        <a:pt x="101" y="124"/>
                      </a:lnTo>
                      <a:lnTo>
                        <a:pt x="133" y="150"/>
                      </a:lnTo>
                      <a:lnTo>
                        <a:pt x="165" y="174"/>
                      </a:lnTo>
                      <a:lnTo>
                        <a:pt x="194" y="202"/>
                      </a:lnTo>
                      <a:lnTo>
                        <a:pt x="224" y="234"/>
                      </a:lnTo>
                      <a:lnTo>
                        <a:pt x="249" y="268"/>
                      </a:lnTo>
                      <a:lnTo>
                        <a:pt x="271" y="304"/>
                      </a:lnTo>
                      <a:lnTo>
                        <a:pt x="289" y="342"/>
                      </a:lnTo>
                      <a:lnTo>
                        <a:pt x="300" y="383"/>
                      </a:lnTo>
                      <a:lnTo>
                        <a:pt x="307" y="425"/>
                      </a:lnTo>
                      <a:lnTo>
                        <a:pt x="307" y="469"/>
                      </a:lnTo>
                      <a:lnTo>
                        <a:pt x="300" y="528"/>
                      </a:lnTo>
                      <a:lnTo>
                        <a:pt x="286" y="587"/>
                      </a:lnTo>
                      <a:lnTo>
                        <a:pt x="266" y="644"/>
                      </a:lnTo>
                      <a:lnTo>
                        <a:pt x="259" y="602"/>
                      </a:lnTo>
                      <a:lnTo>
                        <a:pt x="248" y="563"/>
                      </a:lnTo>
                      <a:lnTo>
                        <a:pt x="233" y="526"/>
                      </a:lnTo>
                      <a:lnTo>
                        <a:pt x="213" y="490"/>
                      </a:lnTo>
                      <a:lnTo>
                        <a:pt x="192" y="455"/>
                      </a:lnTo>
                      <a:lnTo>
                        <a:pt x="167" y="421"/>
                      </a:lnTo>
                      <a:lnTo>
                        <a:pt x="143" y="387"/>
                      </a:lnTo>
                      <a:lnTo>
                        <a:pt x="118" y="354"/>
                      </a:lnTo>
                      <a:lnTo>
                        <a:pt x="93" y="321"/>
                      </a:lnTo>
                      <a:lnTo>
                        <a:pt x="71" y="288"/>
                      </a:lnTo>
                      <a:lnTo>
                        <a:pt x="47" y="244"/>
                      </a:lnTo>
                      <a:lnTo>
                        <a:pt x="29" y="202"/>
                      </a:lnTo>
                      <a:lnTo>
                        <a:pt x="16" y="163"/>
                      </a:lnTo>
                      <a:lnTo>
                        <a:pt x="8" y="124"/>
                      </a:lnTo>
                      <a:lnTo>
                        <a:pt x="2" y="90"/>
                      </a:lnTo>
                      <a:lnTo>
                        <a:pt x="0" y="59"/>
                      </a:lnTo>
                      <a:lnTo>
                        <a:pt x="0" y="35"/>
                      </a:lnTo>
                      <a:lnTo>
                        <a:pt x="1" y="16"/>
                      </a:lnTo>
                      <a:lnTo>
                        <a:pt x="2" y="5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accent5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65" name="ïṡlïḍè"/>
              <p:cNvGrpSpPr/>
              <p:nvPr/>
            </p:nvGrpSpPr>
            <p:grpSpPr>
              <a:xfrm>
                <a:off x="4137629" y="3719004"/>
                <a:ext cx="463320" cy="644030"/>
                <a:chOff x="4137629" y="2989349"/>
                <a:chExt cx="463320" cy="644030"/>
              </a:xfrm>
            </p:grpSpPr>
            <p:sp>
              <p:nvSpPr>
                <p:cNvPr id="167" name="îṩlïḓè"/>
                <p:cNvSpPr/>
                <p:nvPr/>
              </p:nvSpPr>
              <p:spPr bwMode="auto">
                <a:xfrm flipH="1">
                  <a:off x="4137629" y="2989349"/>
                  <a:ext cx="463320" cy="562471"/>
                </a:xfrm>
                <a:custGeom>
                  <a:avLst/>
                  <a:gdLst>
                    <a:gd name="T0" fmla="*/ 496 w 496"/>
                    <a:gd name="T1" fmla="*/ 0 h 600"/>
                    <a:gd name="T2" fmla="*/ 487 w 496"/>
                    <a:gd name="T3" fmla="*/ 38 h 600"/>
                    <a:gd name="T4" fmla="*/ 477 w 496"/>
                    <a:gd name="T5" fmla="*/ 76 h 600"/>
                    <a:gd name="T6" fmla="*/ 463 w 496"/>
                    <a:gd name="T7" fmla="*/ 115 h 600"/>
                    <a:gd name="T8" fmla="*/ 446 w 496"/>
                    <a:gd name="T9" fmla="*/ 152 h 600"/>
                    <a:gd name="T10" fmla="*/ 426 w 496"/>
                    <a:gd name="T11" fmla="*/ 186 h 600"/>
                    <a:gd name="T12" fmla="*/ 403 w 496"/>
                    <a:gd name="T13" fmla="*/ 217 h 600"/>
                    <a:gd name="T14" fmla="*/ 365 w 496"/>
                    <a:gd name="T15" fmla="*/ 257 h 600"/>
                    <a:gd name="T16" fmla="*/ 322 w 496"/>
                    <a:gd name="T17" fmla="*/ 293 h 600"/>
                    <a:gd name="T18" fmla="*/ 279 w 496"/>
                    <a:gd name="T19" fmla="*/ 326 h 600"/>
                    <a:gd name="T20" fmla="*/ 234 w 496"/>
                    <a:gd name="T21" fmla="*/ 358 h 600"/>
                    <a:gd name="T22" fmla="*/ 188 w 496"/>
                    <a:gd name="T23" fmla="*/ 390 h 600"/>
                    <a:gd name="T24" fmla="*/ 145 w 496"/>
                    <a:gd name="T25" fmla="*/ 424 h 600"/>
                    <a:gd name="T26" fmla="*/ 104 w 496"/>
                    <a:gd name="T27" fmla="*/ 461 h 600"/>
                    <a:gd name="T28" fmla="*/ 68 w 496"/>
                    <a:gd name="T29" fmla="*/ 505 h 600"/>
                    <a:gd name="T30" fmla="*/ 36 w 496"/>
                    <a:gd name="T31" fmla="*/ 551 h 600"/>
                    <a:gd name="T32" fmla="*/ 9 w 496"/>
                    <a:gd name="T33" fmla="*/ 600 h 600"/>
                    <a:gd name="T34" fmla="*/ 3 w 496"/>
                    <a:gd name="T35" fmla="*/ 560 h 600"/>
                    <a:gd name="T36" fmla="*/ 0 w 496"/>
                    <a:gd name="T37" fmla="*/ 517 h 600"/>
                    <a:gd name="T38" fmla="*/ 3 w 496"/>
                    <a:gd name="T39" fmla="*/ 477 h 600"/>
                    <a:gd name="T40" fmla="*/ 10 w 496"/>
                    <a:gd name="T41" fmla="*/ 436 h 600"/>
                    <a:gd name="T42" fmla="*/ 22 w 496"/>
                    <a:gd name="T43" fmla="*/ 395 h 600"/>
                    <a:gd name="T44" fmla="*/ 38 w 496"/>
                    <a:gd name="T45" fmla="*/ 358 h 600"/>
                    <a:gd name="T46" fmla="*/ 59 w 496"/>
                    <a:gd name="T47" fmla="*/ 322 h 600"/>
                    <a:gd name="T48" fmla="*/ 85 w 496"/>
                    <a:gd name="T49" fmla="*/ 289 h 600"/>
                    <a:gd name="T50" fmla="*/ 115 w 496"/>
                    <a:gd name="T51" fmla="*/ 261 h 600"/>
                    <a:gd name="T52" fmla="*/ 156 w 496"/>
                    <a:gd name="T53" fmla="*/ 231 h 600"/>
                    <a:gd name="T54" fmla="*/ 200 w 496"/>
                    <a:gd name="T55" fmla="*/ 203 h 600"/>
                    <a:gd name="T56" fmla="*/ 244 w 496"/>
                    <a:gd name="T57" fmla="*/ 178 h 600"/>
                    <a:gd name="T58" fmla="*/ 290 w 496"/>
                    <a:gd name="T59" fmla="*/ 156 h 600"/>
                    <a:gd name="T60" fmla="*/ 336 w 496"/>
                    <a:gd name="T61" fmla="*/ 133 h 600"/>
                    <a:gd name="T62" fmla="*/ 367 w 496"/>
                    <a:gd name="T63" fmla="*/ 116 h 600"/>
                    <a:gd name="T64" fmla="*/ 398 w 496"/>
                    <a:gd name="T65" fmla="*/ 98 h 600"/>
                    <a:gd name="T66" fmla="*/ 426 w 496"/>
                    <a:gd name="T67" fmla="*/ 78 h 600"/>
                    <a:gd name="T68" fmla="*/ 453 w 496"/>
                    <a:gd name="T69" fmla="*/ 55 h 600"/>
                    <a:gd name="T70" fmla="*/ 477 w 496"/>
                    <a:gd name="T71" fmla="*/ 29 h 600"/>
                    <a:gd name="T72" fmla="*/ 496 w 496"/>
                    <a:gd name="T73" fmla="*/ 0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6" h="600">
                      <a:moveTo>
                        <a:pt x="496" y="0"/>
                      </a:moveTo>
                      <a:lnTo>
                        <a:pt x="487" y="38"/>
                      </a:lnTo>
                      <a:lnTo>
                        <a:pt x="477" y="76"/>
                      </a:lnTo>
                      <a:lnTo>
                        <a:pt x="463" y="115"/>
                      </a:lnTo>
                      <a:lnTo>
                        <a:pt x="446" y="152"/>
                      </a:lnTo>
                      <a:lnTo>
                        <a:pt x="426" y="186"/>
                      </a:lnTo>
                      <a:lnTo>
                        <a:pt x="403" y="217"/>
                      </a:lnTo>
                      <a:lnTo>
                        <a:pt x="365" y="257"/>
                      </a:lnTo>
                      <a:lnTo>
                        <a:pt x="322" y="293"/>
                      </a:lnTo>
                      <a:lnTo>
                        <a:pt x="279" y="326"/>
                      </a:lnTo>
                      <a:lnTo>
                        <a:pt x="234" y="358"/>
                      </a:lnTo>
                      <a:lnTo>
                        <a:pt x="188" y="390"/>
                      </a:lnTo>
                      <a:lnTo>
                        <a:pt x="145" y="424"/>
                      </a:lnTo>
                      <a:lnTo>
                        <a:pt x="104" y="461"/>
                      </a:lnTo>
                      <a:lnTo>
                        <a:pt x="68" y="505"/>
                      </a:lnTo>
                      <a:lnTo>
                        <a:pt x="36" y="551"/>
                      </a:lnTo>
                      <a:lnTo>
                        <a:pt x="9" y="600"/>
                      </a:lnTo>
                      <a:lnTo>
                        <a:pt x="3" y="560"/>
                      </a:lnTo>
                      <a:lnTo>
                        <a:pt x="0" y="517"/>
                      </a:lnTo>
                      <a:lnTo>
                        <a:pt x="3" y="477"/>
                      </a:lnTo>
                      <a:lnTo>
                        <a:pt x="10" y="436"/>
                      </a:lnTo>
                      <a:lnTo>
                        <a:pt x="22" y="395"/>
                      </a:lnTo>
                      <a:lnTo>
                        <a:pt x="38" y="358"/>
                      </a:lnTo>
                      <a:lnTo>
                        <a:pt x="59" y="322"/>
                      </a:lnTo>
                      <a:lnTo>
                        <a:pt x="85" y="289"/>
                      </a:lnTo>
                      <a:lnTo>
                        <a:pt x="115" y="261"/>
                      </a:lnTo>
                      <a:lnTo>
                        <a:pt x="156" y="231"/>
                      </a:lnTo>
                      <a:lnTo>
                        <a:pt x="200" y="203"/>
                      </a:lnTo>
                      <a:lnTo>
                        <a:pt x="244" y="178"/>
                      </a:lnTo>
                      <a:lnTo>
                        <a:pt x="290" y="156"/>
                      </a:lnTo>
                      <a:lnTo>
                        <a:pt x="336" y="133"/>
                      </a:lnTo>
                      <a:lnTo>
                        <a:pt x="367" y="116"/>
                      </a:lnTo>
                      <a:lnTo>
                        <a:pt x="398" y="98"/>
                      </a:lnTo>
                      <a:lnTo>
                        <a:pt x="426" y="78"/>
                      </a:lnTo>
                      <a:lnTo>
                        <a:pt x="453" y="55"/>
                      </a:lnTo>
                      <a:lnTo>
                        <a:pt x="477" y="29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68" name="i$ḻiḋé"/>
                <p:cNvSpPr/>
                <p:nvPr/>
              </p:nvSpPr>
              <p:spPr bwMode="auto">
                <a:xfrm flipH="1">
                  <a:off x="4162902" y="3129967"/>
                  <a:ext cx="421199" cy="503412"/>
                </a:xfrm>
                <a:custGeom>
                  <a:avLst/>
                  <a:gdLst>
                    <a:gd name="T0" fmla="*/ 445 w 448"/>
                    <a:gd name="T1" fmla="*/ 0 h 537"/>
                    <a:gd name="T2" fmla="*/ 448 w 448"/>
                    <a:gd name="T3" fmla="*/ 60 h 537"/>
                    <a:gd name="T4" fmla="*/ 444 w 448"/>
                    <a:gd name="T5" fmla="*/ 121 h 537"/>
                    <a:gd name="T6" fmla="*/ 433 w 448"/>
                    <a:gd name="T7" fmla="*/ 180 h 537"/>
                    <a:gd name="T8" fmla="*/ 418 w 448"/>
                    <a:gd name="T9" fmla="*/ 222 h 537"/>
                    <a:gd name="T10" fmla="*/ 401 w 448"/>
                    <a:gd name="T11" fmla="*/ 260 h 537"/>
                    <a:gd name="T12" fmla="*/ 376 w 448"/>
                    <a:gd name="T13" fmla="*/ 295 h 537"/>
                    <a:gd name="T14" fmla="*/ 349 w 448"/>
                    <a:gd name="T15" fmla="*/ 326 h 537"/>
                    <a:gd name="T16" fmla="*/ 317 w 448"/>
                    <a:gd name="T17" fmla="*/ 354 h 537"/>
                    <a:gd name="T18" fmla="*/ 283 w 448"/>
                    <a:gd name="T19" fmla="*/ 379 h 537"/>
                    <a:gd name="T20" fmla="*/ 245 w 448"/>
                    <a:gd name="T21" fmla="*/ 402 h 537"/>
                    <a:gd name="T22" fmla="*/ 207 w 448"/>
                    <a:gd name="T23" fmla="*/ 418 h 537"/>
                    <a:gd name="T24" fmla="*/ 170 w 448"/>
                    <a:gd name="T25" fmla="*/ 433 h 537"/>
                    <a:gd name="T26" fmla="*/ 132 w 448"/>
                    <a:gd name="T27" fmla="*/ 446 h 537"/>
                    <a:gd name="T28" fmla="*/ 94 w 448"/>
                    <a:gd name="T29" fmla="*/ 462 h 537"/>
                    <a:gd name="T30" fmla="*/ 72 w 448"/>
                    <a:gd name="T31" fmla="*/ 472 h 537"/>
                    <a:gd name="T32" fmla="*/ 50 w 448"/>
                    <a:gd name="T33" fmla="*/ 484 h 537"/>
                    <a:gd name="T34" fmla="*/ 31 w 448"/>
                    <a:gd name="T35" fmla="*/ 501 h 537"/>
                    <a:gd name="T36" fmla="*/ 0 w 448"/>
                    <a:gd name="T37" fmla="*/ 537 h 537"/>
                    <a:gd name="T38" fmla="*/ 2 w 448"/>
                    <a:gd name="T39" fmla="*/ 532 h 537"/>
                    <a:gd name="T40" fmla="*/ 4 w 448"/>
                    <a:gd name="T41" fmla="*/ 520 h 537"/>
                    <a:gd name="T42" fmla="*/ 9 w 448"/>
                    <a:gd name="T43" fmla="*/ 502 h 537"/>
                    <a:gd name="T44" fmla="*/ 17 w 448"/>
                    <a:gd name="T45" fmla="*/ 478 h 537"/>
                    <a:gd name="T46" fmla="*/ 28 w 448"/>
                    <a:gd name="T47" fmla="*/ 450 h 537"/>
                    <a:gd name="T48" fmla="*/ 42 w 448"/>
                    <a:gd name="T49" fmla="*/ 419 h 537"/>
                    <a:gd name="T50" fmla="*/ 63 w 448"/>
                    <a:gd name="T51" fmla="*/ 386 h 537"/>
                    <a:gd name="T52" fmla="*/ 87 w 448"/>
                    <a:gd name="T53" fmla="*/ 351 h 537"/>
                    <a:gd name="T54" fmla="*/ 117 w 448"/>
                    <a:gd name="T55" fmla="*/ 316 h 537"/>
                    <a:gd name="T56" fmla="*/ 152 w 448"/>
                    <a:gd name="T57" fmla="*/ 283 h 537"/>
                    <a:gd name="T58" fmla="*/ 184 w 448"/>
                    <a:gd name="T59" fmla="*/ 258 h 537"/>
                    <a:gd name="T60" fmla="*/ 218 w 448"/>
                    <a:gd name="T61" fmla="*/ 233 h 537"/>
                    <a:gd name="T62" fmla="*/ 252 w 448"/>
                    <a:gd name="T63" fmla="*/ 209 h 537"/>
                    <a:gd name="T64" fmla="*/ 285 w 448"/>
                    <a:gd name="T65" fmla="*/ 185 h 537"/>
                    <a:gd name="T66" fmla="*/ 319 w 448"/>
                    <a:gd name="T67" fmla="*/ 159 h 537"/>
                    <a:gd name="T68" fmla="*/ 349 w 448"/>
                    <a:gd name="T69" fmla="*/ 133 h 537"/>
                    <a:gd name="T70" fmla="*/ 379 w 448"/>
                    <a:gd name="T71" fmla="*/ 103 h 537"/>
                    <a:gd name="T72" fmla="*/ 404 w 448"/>
                    <a:gd name="T73" fmla="*/ 73 h 537"/>
                    <a:gd name="T74" fmla="*/ 427 w 448"/>
                    <a:gd name="T75" fmla="*/ 38 h 537"/>
                    <a:gd name="T76" fmla="*/ 445 w 448"/>
                    <a:gd name="T77" fmla="*/ 0 h 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48" h="537">
                      <a:moveTo>
                        <a:pt x="445" y="0"/>
                      </a:moveTo>
                      <a:lnTo>
                        <a:pt x="448" y="60"/>
                      </a:lnTo>
                      <a:lnTo>
                        <a:pt x="444" y="121"/>
                      </a:lnTo>
                      <a:lnTo>
                        <a:pt x="433" y="180"/>
                      </a:lnTo>
                      <a:lnTo>
                        <a:pt x="418" y="222"/>
                      </a:lnTo>
                      <a:lnTo>
                        <a:pt x="401" y="260"/>
                      </a:lnTo>
                      <a:lnTo>
                        <a:pt x="376" y="295"/>
                      </a:lnTo>
                      <a:lnTo>
                        <a:pt x="349" y="326"/>
                      </a:lnTo>
                      <a:lnTo>
                        <a:pt x="317" y="354"/>
                      </a:lnTo>
                      <a:lnTo>
                        <a:pt x="283" y="379"/>
                      </a:lnTo>
                      <a:lnTo>
                        <a:pt x="245" y="402"/>
                      </a:lnTo>
                      <a:lnTo>
                        <a:pt x="207" y="418"/>
                      </a:lnTo>
                      <a:lnTo>
                        <a:pt x="170" y="433"/>
                      </a:lnTo>
                      <a:lnTo>
                        <a:pt x="132" y="446"/>
                      </a:lnTo>
                      <a:lnTo>
                        <a:pt x="94" y="462"/>
                      </a:lnTo>
                      <a:lnTo>
                        <a:pt x="72" y="472"/>
                      </a:lnTo>
                      <a:lnTo>
                        <a:pt x="50" y="484"/>
                      </a:lnTo>
                      <a:lnTo>
                        <a:pt x="31" y="501"/>
                      </a:lnTo>
                      <a:lnTo>
                        <a:pt x="0" y="537"/>
                      </a:lnTo>
                      <a:lnTo>
                        <a:pt x="2" y="532"/>
                      </a:lnTo>
                      <a:lnTo>
                        <a:pt x="4" y="520"/>
                      </a:lnTo>
                      <a:lnTo>
                        <a:pt x="9" y="502"/>
                      </a:lnTo>
                      <a:lnTo>
                        <a:pt x="17" y="478"/>
                      </a:lnTo>
                      <a:lnTo>
                        <a:pt x="28" y="450"/>
                      </a:lnTo>
                      <a:lnTo>
                        <a:pt x="42" y="419"/>
                      </a:lnTo>
                      <a:lnTo>
                        <a:pt x="63" y="386"/>
                      </a:lnTo>
                      <a:lnTo>
                        <a:pt x="87" y="351"/>
                      </a:lnTo>
                      <a:lnTo>
                        <a:pt x="117" y="316"/>
                      </a:lnTo>
                      <a:lnTo>
                        <a:pt x="152" y="283"/>
                      </a:lnTo>
                      <a:lnTo>
                        <a:pt x="184" y="258"/>
                      </a:lnTo>
                      <a:lnTo>
                        <a:pt x="218" y="233"/>
                      </a:lnTo>
                      <a:lnTo>
                        <a:pt x="252" y="209"/>
                      </a:lnTo>
                      <a:lnTo>
                        <a:pt x="285" y="185"/>
                      </a:lnTo>
                      <a:lnTo>
                        <a:pt x="319" y="159"/>
                      </a:lnTo>
                      <a:lnTo>
                        <a:pt x="349" y="133"/>
                      </a:lnTo>
                      <a:lnTo>
                        <a:pt x="379" y="103"/>
                      </a:lnTo>
                      <a:lnTo>
                        <a:pt x="404" y="73"/>
                      </a:lnTo>
                      <a:lnTo>
                        <a:pt x="427" y="38"/>
                      </a:lnTo>
                      <a:lnTo>
                        <a:pt x="445" y="0"/>
                      </a:lnTo>
                      <a:close/>
                    </a:path>
                  </a:pathLst>
                </a:custGeom>
                <a:solidFill>
                  <a:schemeClr val="accent1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92500"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sp>
            <p:nvSpPr>
              <p:cNvPr id="166" name="ïś1íďè"/>
              <p:cNvSpPr/>
              <p:nvPr/>
            </p:nvSpPr>
            <p:spPr>
              <a:xfrm>
                <a:off x="6661233" y="3059912"/>
                <a:ext cx="318870" cy="318792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95" name="îšļïdè"/>
              <p:cNvSpPr/>
              <p:nvPr/>
            </p:nvSpPr>
            <p:spPr>
              <a:xfrm>
                <a:off x="4791126" y="2622886"/>
                <a:ext cx="561924" cy="561075"/>
              </a:xfrm>
              <a:custGeom>
                <a:avLst/>
                <a:gdLst>
                  <a:gd name="T0" fmla="*/ 3060 w 6120"/>
                  <a:gd name="T1" fmla="*/ 0 h 6120"/>
                  <a:gd name="T2" fmla="*/ 0 w 6120"/>
                  <a:gd name="T3" fmla="*/ 3060 h 6120"/>
                  <a:gd name="T4" fmla="*/ 3060 w 6120"/>
                  <a:gd name="T5" fmla="*/ 6120 h 6120"/>
                  <a:gd name="T6" fmla="*/ 6120 w 6120"/>
                  <a:gd name="T7" fmla="*/ 3060 h 6120"/>
                  <a:gd name="T8" fmla="*/ 3060 w 6120"/>
                  <a:gd name="T9" fmla="*/ 0 h 6120"/>
                  <a:gd name="T10" fmla="*/ 4635 w 6120"/>
                  <a:gd name="T11" fmla="*/ 4862 h 6120"/>
                  <a:gd name="T12" fmla="*/ 3060 w 6120"/>
                  <a:gd name="T13" fmla="*/ 5453 h 6120"/>
                  <a:gd name="T14" fmla="*/ 1486 w 6120"/>
                  <a:gd name="T15" fmla="*/ 4862 h 6120"/>
                  <a:gd name="T16" fmla="*/ 1416 w 6120"/>
                  <a:gd name="T17" fmla="*/ 4655 h 6120"/>
                  <a:gd name="T18" fmla="*/ 2632 w 6120"/>
                  <a:gd name="T19" fmla="*/ 3147 h 6120"/>
                  <a:gd name="T20" fmla="*/ 2107 w 6120"/>
                  <a:gd name="T21" fmla="*/ 2147 h 6120"/>
                  <a:gd name="T22" fmla="*/ 3060 w 6120"/>
                  <a:gd name="T23" fmla="*/ 1027 h 6120"/>
                  <a:gd name="T24" fmla="*/ 4013 w 6120"/>
                  <a:gd name="T25" fmla="*/ 2147 h 6120"/>
                  <a:gd name="T26" fmla="*/ 3488 w 6120"/>
                  <a:gd name="T27" fmla="*/ 3147 h 6120"/>
                  <a:gd name="T28" fmla="*/ 4705 w 6120"/>
                  <a:gd name="T29" fmla="*/ 4654 h 6120"/>
                  <a:gd name="T30" fmla="*/ 4635 w 6120"/>
                  <a:gd name="T31" fmla="*/ 4862 h 6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20" h="6120">
                    <a:moveTo>
                      <a:pt x="3060" y="0"/>
                    </a:moveTo>
                    <a:cubicBezTo>
                      <a:pt x="1367" y="0"/>
                      <a:pt x="0" y="1371"/>
                      <a:pt x="0" y="3060"/>
                    </a:cubicBezTo>
                    <a:cubicBezTo>
                      <a:pt x="0" y="4751"/>
                      <a:pt x="1370" y="6120"/>
                      <a:pt x="3060" y="6120"/>
                    </a:cubicBezTo>
                    <a:cubicBezTo>
                      <a:pt x="4758" y="6120"/>
                      <a:pt x="6120" y="4744"/>
                      <a:pt x="6120" y="3060"/>
                    </a:cubicBezTo>
                    <a:cubicBezTo>
                      <a:pt x="6120" y="1367"/>
                      <a:pt x="4748" y="0"/>
                      <a:pt x="3060" y="0"/>
                    </a:cubicBezTo>
                    <a:close/>
                    <a:moveTo>
                      <a:pt x="4635" y="4862"/>
                    </a:moveTo>
                    <a:cubicBezTo>
                      <a:pt x="4198" y="5245"/>
                      <a:pt x="3645" y="5453"/>
                      <a:pt x="3060" y="5453"/>
                    </a:cubicBezTo>
                    <a:cubicBezTo>
                      <a:pt x="2475" y="5453"/>
                      <a:pt x="1922" y="5245"/>
                      <a:pt x="1486" y="4862"/>
                    </a:cubicBezTo>
                    <a:cubicBezTo>
                      <a:pt x="1427" y="4811"/>
                      <a:pt x="1400" y="4731"/>
                      <a:pt x="1416" y="4655"/>
                    </a:cubicBezTo>
                    <a:cubicBezTo>
                      <a:pt x="1566" y="3919"/>
                      <a:pt x="2035" y="3338"/>
                      <a:pt x="2632" y="3147"/>
                    </a:cubicBezTo>
                    <a:cubicBezTo>
                      <a:pt x="2320" y="2963"/>
                      <a:pt x="2107" y="2584"/>
                      <a:pt x="2107" y="2147"/>
                    </a:cubicBezTo>
                    <a:cubicBezTo>
                      <a:pt x="2107" y="1528"/>
                      <a:pt x="2533" y="1027"/>
                      <a:pt x="3060" y="1027"/>
                    </a:cubicBezTo>
                    <a:cubicBezTo>
                      <a:pt x="3587" y="1027"/>
                      <a:pt x="4013" y="1528"/>
                      <a:pt x="4013" y="2147"/>
                    </a:cubicBezTo>
                    <a:cubicBezTo>
                      <a:pt x="4013" y="2584"/>
                      <a:pt x="3800" y="2963"/>
                      <a:pt x="3488" y="3147"/>
                    </a:cubicBezTo>
                    <a:cubicBezTo>
                      <a:pt x="4085" y="3338"/>
                      <a:pt x="4554" y="3918"/>
                      <a:pt x="4705" y="4654"/>
                    </a:cubicBezTo>
                    <a:cubicBezTo>
                      <a:pt x="4720" y="4731"/>
                      <a:pt x="4694" y="4811"/>
                      <a:pt x="4635" y="48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96" name="ïS1ïdê"/>
              <p:cNvSpPr/>
              <p:nvPr/>
            </p:nvSpPr>
            <p:spPr>
              <a:xfrm>
                <a:off x="5916581" y="3028127"/>
                <a:ext cx="474694" cy="473779"/>
              </a:xfrm>
              <a:custGeom>
                <a:avLst/>
                <a:gdLst>
                  <a:gd name="T0" fmla="*/ 325 w 333"/>
                  <a:gd name="T1" fmla="*/ 136 h 333"/>
                  <a:gd name="T2" fmla="*/ 295 w 333"/>
                  <a:gd name="T3" fmla="*/ 132 h 333"/>
                  <a:gd name="T4" fmla="*/ 282 w 333"/>
                  <a:gd name="T5" fmla="*/ 100 h 333"/>
                  <a:gd name="T6" fmla="*/ 301 w 333"/>
                  <a:gd name="T7" fmla="*/ 77 h 333"/>
                  <a:gd name="T8" fmla="*/ 300 w 333"/>
                  <a:gd name="T9" fmla="*/ 64 h 333"/>
                  <a:gd name="T10" fmla="*/ 269 w 333"/>
                  <a:gd name="T11" fmla="*/ 33 h 333"/>
                  <a:gd name="T12" fmla="*/ 257 w 333"/>
                  <a:gd name="T13" fmla="*/ 33 h 333"/>
                  <a:gd name="T14" fmla="*/ 233 w 333"/>
                  <a:gd name="T15" fmla="*/ 51 h 333"/>
                  <a:gd name="T16" fmla="*/ 201 w 333"/>
                  <a:gd name="T17" fmla="*/ 38 h 333"/>
                  <a:gd name="T18" fmla="*/ 198 w 333"/>
                  <a:gd name="T19" fmla="*/ 8 h 333"/>
                  <a:gd name="T20" fmla="*/ 188 w 333"/>
                  <a:gd name="T21" fmla="*/ 0 h 333"/>
                  <a:gd name="T22" fmla="*/ 145 w 333"/>
                  <a:gd name="T23" fmla="*/ 0 h 333"/>
                  <a:gd name="T24" fmla="*/ 136 w 333"/>
                  <a:gd name="T25" fmla="*/ 8 h 333"/>
                  <a:gd name="T26" fmla="*/ 132 w 333"/>
                  <a:gd name="T27" fmla="*/ 38 h 333"/>
                  <a:gd name="T28" fmla="*/ 100 w 333"/>
                  <a:gd name="T29" fmla="*/ 51 h 333"/>
                  <a:gd name="T30" fmla="*/ 77 w 333"/>
                  <a:gd name="T31" fmla="*/ 33 h 333"/>
                  <a:gd name="T32" fmla="*/ 64 w 333"/>
                  <a:gd name="T33" fmla="*/ 33 h 333"/>
                  <a:gd name="T34" fmla="*/ 33 w 333"/>
                  <a:gd name="T35" fmla="*/ 64 h 333"/>
                  <a:gd name="T36" fmla="*/ 33 w 333"/>
                  <a:gd name="T37" fmla="*/ 77 h 333"/>
                  <a:gd name="T38" fmla="*/ 51 w 333"/>
                  <a:gd name="T39" fmla="*/ 100 h 333"/>
                  <a:gd name="T40" fmla="*/ 38 w 333"/>
                  <a:gd name="T41" fmla="*/ 132 h 333"/>
                  <a:gd name="T42" fmla="*/ 8 w 333"/>
                  <a:gd name="T43" fmla="*/ 136 h 333"/>
                  <a:gd name="T44" fmla="*/ 0 w 333"/>
                  <a:gd name="T45" fmla="*/ 145 h 333"/>
                  <a:gd name="T46" fmla="*/ 0 w 333"/>
                  <a:gd name="T47" fmla="*/ 188 h 333"/>
                  <a:gd name="T48" fmla="*/ 8 w 333"/>
                  <a:gd name="T49" fmla="*/ 198 h 333"/>
                  <a:gd name="T50" fmla="*/ 38 w 333"/>
                  <a:gd name="T51" fmla="*/ 201 h 333"/>
                  <a:gd name="T52" fmla="*/ 51 w 333"/>
                  <a:gd name="T53" fmla="*/ 233 h 333"/>
                  <a:gd name="T54" fmla="*/ 33 w 333"/>
                  <a:gd name="T55" fmla="*/ 257 h 333"/>
                  <a:gd name="T56" fmla="*/ 34 w 333"/>
                  <a:gd name="T57" fmla="*/ 269 h 333"/>
                  <a:gd name="T58" fmla="*/ 64 w 333"/>
                  <a:gd name="T59" fmla="*/ 300 h 333"/>
                  <a:gd name="T60" fmla="*/ 77 w 333"/>
                  <a:gd name="T61" fmla="*/ 301 h 333"/>
                  <a:gd name="T62" fmla="*/ 100 w 333"/>
                  <a:gd name="T63" fmla="*/ 282 h 333"/>
                  <a:gd name="T64" fmla="*/ 132 w 333"/>
                  <a:gd name="T65" fmla="*/ 295 h 333"/>
                  <a:gd name="T66" fmla="*/ 136 w 333"/>
                  <a:gd name="T67" fmla="*/ 325 h 333"/>
                  <a:gd name="T68" fmla="*/ 145 w 333"/>
                  <a:gd name="T69" fmla="*/ 333 h 333"/>
                  <a:gd name="T70" fmla="*/ 188 w 333"/>
                  <a:gd name="T71" fmla="*/ 333 h 333"/>
                  <a:gd name="T72" fmla="*/ 198 w 333"/>
                  <a:gd name="T73" fmla="*/ 325 h 333"/>
                  <a:gd name="T74" fmla="*/ 201 w 333"/>
                  <a:gd name="T75" fmla="*/ 295 h 333"/>
                  <a:gd name="T76" fmla="*/ 233 w 333"/>
                  <a:gd name="T77" fmla="*/ 282 h 333"/>
                  <a:gd name="T78" fmla="*/ 257 w 333"/>
                  <a:gd name="T79" fmla="*/ 301 h 333"/>
                  <a:gd name="T80" fmla="*/ 269 w 333"/>
                  <a:gd name="T81" fmla="*/ 300 h 333"/>
                  <a:gd name="T82" fmla="*/ 300 w 333"/>
                  <a:gd name="T83" fmla="*/ 269 h 333"/>
                  <a:gd name="T84" fmla="*/ 301 w 333"/>
                  <a:gd name="T85" fmla="*/ 257 h 333"/>
                  <a:gd name="T86" fmla="*/ 282 w 333"/>
                  <a:gd name="T87" fmla="*/ 233 h 333"/>
                  <a:gd name="T88" fmla="*/ 295 w 333"/>
                  <a:gd name="T89" fmla="*/ 201 h 333"/>
                  <a:gd name="T90" fmla="*/ 325 w 333"/>
                  <a:gd name="T91" fmla="*/ 198 h 333"/>
                  <a:gd name="T92" fmla="*/ 333 w 333"/>
                  <a:gd name="T93" fmla="*/ 188 h 333"/>
                  <a:gd name="T94" fmla="*/ 333 w 333"/>
                  <a:gd name="T95" fmla="*/ 145 h 333"/>
                  <a:gd name="T96" fmla="*/ 325 w 333"/>
                  <a:gd name="T97" fmla="*/ 136 h 333"/>
                  <a:gd name="T98" fmla="*/ 167 w 333"/>
                  <a:gd name="T99" fmla="*/ 250 h 333"/>
                  <a:gd name="T100" fmla="*/ 83 w 333"/>
                  <a:gd name="T101" fmla="*/ 167 h 333"/>
                  <a:gd name="T102" fmla="*/ 167 w 333"/>
                  <a:gd name="T103" fmla="*/ 83 h 333"/>
                  <a:gd name="T104" fmla="*/ 250 w 333"/>
                  <a:gd name="T105" fmla="*/ 167 h 333"/>
                  <a:gd name="T106" fmla="*/ 167 w 333"/>
                  <a:gd name="T107" fmla="*/ 25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3" h="333">
                    <a:moveTo>
                      <a:pt x="325" y="136"/>
                    </a:moveTo>
                    <a:lnTo>
                      <a:pt x="295" y="132"/>
                    </a:lnTo>
                    <a:cubicBezTo>
                      <a:pt x="292" y="121"/>
                      <a:pt x="288" y="110"/>
                      <a:pt x="282" y="100"/>
                    </a:cubicBezTo>
                    <a:lnTo>
                      <a:pt x="301" y="77"/>
                    </a:lnTo>
                    <a:cubicBezTo>
                      <a:pt x="303" y="73"/>
                      <a:pt x="303" y="67"/>
                      <a:pt x="300" y="64"/>
                    </a:cubicBezTo>
                    <a:lnTo>
                      <a:pt x="269" y="33"/>
                    </a:lnTo>
                    <a:cubicBezTo>
                      <a:pt x="266" y="30"/>
                      <a:pt x="260" y="30"/>
                      <a:pt x="257" y="33"/>
                    </a:cubicBezTo>
                    <a:lnTo>
                      <a:pt x="233" y="51"/>
                    </a:lnTo>
                    <a:cubicBezTo>
                      <a:pt x="223" y="45"/>
                      <a:pt x="213" y="41"/>
                      <a:pt x="201" y="38"/>
                    </a:cubicBezTo>
                    <a:lnTo>
                      <a:pt x="198" y="8"/>
                    </a:lnTo>
                    <a:cubicBezTo>
                      <a:pt x="197" y="4"/>
                      <a:pt x="193" y="0"/>
                      <a:pt x="188" y="0"/>
                    </a:cubicBezTo>
                    <a:lnTo>
                      <a:pt x="145" y="0"/>
                    </a:lnTo>
                    <a:cubicBezTo>
                      <a:pt x="140" y="0"/>
                      <a:pt x="136" y="4"/>
                      <a:pt x="136" y="8"/>
                    </a:cubicBezTo>
                    <a:lnTo>
                      <a:pt x="132" y="38"/>
                    </a:lnTo>
                    <a:cubicBezTo>
                      <a:pt x="121" y="41"/>
                      <a:pt x="110" y="46"/>
                      <a:pt x="100" y="51"/>
                    </a:cubicBezTo>
                    <a:lnTo>
                      <a:pt x="77" y="33"/>
                    </a:lnTo>
                    <a:cubicBezTo>
                      <a:pt x="73" y="30"/>
                      <a:pt x="67" y="30"/>
                      <a:pt x="64" y="33"/>
                    </a:cubicBezTo>
                    <a:lnTo>
                      <a:pt x="33" y="64"/>
                    </a:lnTo>
                    <a:cubicBezTo>
                      <a:pt x="30" y="67"/>
                      <a:pt x="30" y="73"/>
                      <a:pt x="33" y="77"/>
                    </a:cubicBezTo>
                    <a:lnTo>
                      <a:pt x="51" y="100"/>
                    </a:lnTo>
                    <a:cubicBezTo>
                      <a:pt x="45" y="110"/>
                      <a:pt x="41" y="121"/>
                      <a:pt x="38" y="132"/>
                    </a:cubicBezTo>
                    <a:lnTo>
                      <a:pt x="8" y="136"/>
                    </a:lnTo>
                    <a:cubicBezTo>
                      <a:pt x="4" y="136"/>
                      <a:pt x="0" y="140"/>
                      <a:pt x="0" y="145"/>
                    </a:cubicBezTo>
                    <a:lnTo>
                      <a:pt x="0" y="188"/>
                    </a:lnTo>
                    <a:cubicBezTo>
                      <a:pt x="0" y="193"/>
                      <a:pt x="4" y="197"/>
                      <a:pt x="8" y="198"/>
                    </a:cubicBezTo>
                    <a:lnTo>
                      <a:pt x="38" y="201"/>
                    </a:lnTo>
                    <a:cubicBezTo>
                      <a:pt x="41" y="213"/>
                      <a:pt x="46" y="223"/>
                      <a:pt x="51" y="233"/>
                    </a:cubicBezTo>
                    <a:lnTo>
                      <a:pt x="33" y="257"/>
                    </a:lnTo>
                    <a:cubicBezTo>
                      <a:pt x="30" y="260"/>
                      <a:pt x="30" y="266"/>
                      <a:pt x="34" y="269"/>
                    </a:cubicBezTo>
                    <a:lnTo>
                      <a:pt x="64" y="300"/>
                    </a:lnTo>
                    <a:cubicBezTo>
                      <a:pt x="67" y="303"/>
                      <a:pt x="73" y="303"/>
                      <a:pt x="77" y="301"/>
                    </a:cubicBezTo>
                    <a:lnTo>
                      <a:pt x="100" y="282"/>
                    </a:lnTo>
                    <a:cubicBezTo>
                      <a:pt x="110" y="288"/>
                      <a:pt x="121" y="292"/>
                      <a:pt x="132" y="295"/>
                    </a:cubicBezTo>
                    <a:lnTo>
                      <a:pt x="136" y="325"/>
                    </a:lnTo>
                    <a:cubicBezTo>
                      <a:pt x="136" y="330"/>
                      <a:pt x="140" y="333"/>
                      <a:pt x="145" y="333"/>
                    </a:cubicBezTo>
                    <a:lnTo>
                      <a:pt x="188" y="333"/>
                    </a:lnTo>
                    <a:cubicBezTo>
                      <a:pt x="193" y="333"/>
                      <a:pt x="197" y="330"/>
                      <a:pt x="198" y="325"/>
                    </a:cubicBezTo>
                    <a:lnTo>
                      <a:pt x="201" y="295"/>
                    </a:lnTo>
                    <a:cubicBezTo>
                      <a:pt x="213" y="292"/>
                      <a:pt x="223" y="288"/>
                      <a:pt x="233" y="282"/>
                    </a:cubicBezTo>
                    <a:lnTo>
                      <a:pt x="257" y="301"/>
                    </a:lnTo>
                    <a:cubicBezTo>
                      <a:pt x="260" y="303"/>
                      <a:pt x="266" y="303"/>
                      <a:pt x="269" y="300"/>
                    </a:cubicBezTo>
                    <a:lnTo>
                      <a:pt x="300" y="269"/>
                    </a:lnTo>
                    <a:cubicBezTo>
                      <a:pt x="303" y="266"/>
                      <a:pt x="303" y="260"/>
                      <a:pt x="301" y="257"/>
                    </a:cubicBezTo>
                    <a:lnTo>
                      <a:pt x="282" y="233"/>
                    </a:lnTo>
                    <a:cubicBezTo>
                      <a:pt x="288" y="223"/>
                      <a:pt x="292" y="213"/>
                      <a:pt x="295" y="201"/>
                    </a:cubicBezTo>
                    <a:lnTo>
                      <a:pt x="325" y="198"/>
                    </a:lnTo>
                    <a:cubicBezTo>
                      <a:pt x="330" y="197"/>
                      <a:pt x="333" y="193"/>
                      <a:pt x="333" y="188"/>
                    </a:cubicBezTo>
                    <a:lnTo>
                      <a:pt x="333" y="145"/>
                    </a:lnTo>
                    <a:cubicBezTo>
                      <a:pt x="333" y="140"/>
                      <a:pt x="330" y="136"/>
                      <a:pt x="325" y="136"/>
                    </a:cubicBezTo>
                    <a:close/>
                    <a:moveTo>
                      <a:pt x="167" y="250"/>
                    </a:moveTo>
                    <a:cubicBezTo>
                      <a:pt x="121" y="250"/>
                      <a:pt x="83" y="213"/>
                      <a:pt x="83" y="167"/>
                    </a:cubicBezTo>
                    <a:cubicBezTo>
                      <a:pt x="83" y="121"/>
                      <a:pt x="121" y="83"/>
                      <a:pt x="167" y="83"/>
                    </a:cubicBezTo>
                    <a:cubicBezTo>
                      <a:pt x="213" y="83"/>
                      <a:pt x="250" y="121"/>
                      <a:pt x="250" y="167"/>
                    </a:cubicBezTo>
                    <a:cubicBezTo>
                      <a:pt x="250" y="213"/>
                      <a:pt x="213" y="250"/>
                      <a:pt x="167" y="2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grpSp>
            <p:nvGrpSpPr>
              <p:cNvPr id="199" name="íṣ1iḍè"/>
              <p:cNvGrpSpPr/>
              <p:nvPr/>
            </p:nvGrpSpPr>
            <p:grpSpPr>
              <a:xfrm>
                <a:off x="6405521" y="4474586"/>
                <a:ext cx="751879" cy="751696"/>
                <a:chOff x="6405521" y="4474586"/>
                <a:chExt cx="751879" cy="751696"/>
              </a:xfrm>
            </p:grpSpPr>
            <p:sp>
              <p:nvSpPr>
                <p:cNvPr id="148" name="îśľïďe"/>
                <p:cNvSpPr/>
                <p:nvPr/>
              </p:nvSpPr>
              <p:spPr>
                <a:xfrm>
                  <a:off x="6405521" y="4474586"/>
                  <a:ext cx="751879" cy="751696"/>
                </a:xfrm>
                <a:prstGeom prst="ellipse">
                  <a:avLst/>
                </a:prstGeom>
                <a:solidFill>
                  <a:schemeClr val="accent5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92500"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GB" dirty="0"/>
                </a:p>
              </p:txBody>
            </p:sp>
            <p:sp>
              <p:nvSpPr>
                <p:cNvPr id="197" name="îśļîdê"/>
                <p:cNvSpPr/>
                <p:nvPr/>
              </p:nvSpPr>
              <p:spPr>
                <a:xfrm>
                  <a:off x="6581096" y="4646980"/>
                  <a:ext cx="400730" cy="406908"/>
                </a:xfrm>
                <a:custGeom>
                  <a:avLst/>
                  <a:gdLst>
                    <a:gd name="connsiteX0" fmla="*/ 93 w 595851"/>
                    <a:gd name="connsiteY0" fmla="*/ 348663 h 605039"/>
                    <a:gd name="connsiteX1" fmla="*/ 82820 w 595851"/>
                    <a:gd name="connsiteY1" fmla="*/ 348663 h 605039"/>
                    <a:gd name="connsiteX2" fmla="*/ 109188 w 595851"/>
                    <a:gd name="connsiteY2" fmla="*/ 370075 h 605039"/>
                    <a:gd name="connsiteX3" fmla="*/ 152548 w 595851"/>
                    <a:gd name="connsiteY3" fmla="*/ 575570 h 605039"/>
                    <a:gd name="connsiteX4" fmla="*/ 135093 w 595851"/>
                    <a:gd name="connsiteY4" fmla="*/ 596889 h 605039"/>
                    <a:gd name="connsiteX5" fmla="*/ 0 w 595851"/>
                    <a:gd name="connsiteY5" fmla="*/ 596889 h 605039"/>
                    <a:gd name="connsiteX6" fmla="*/ 329155 w 595851"/>
                    <a:gd name="connsiteY6" fmla="*/ 0 h 605039"/>
                    <a:gd name="connsiteX7" fmla="*/ 383657 w 595851"/>
                    <a:gd name="connsiteY7" fmla="*/ 139414 h 605039"/>
                    <a:gd name="connsiteX8" fmla="*/ 383657 w 595851"/>
                    <a:gd name="connsiteY8" fmla="*/ 241656 h 605039"/>
                    <a:gd name="connsiteX9" fmla="*/ 409376 w 595851"/>
                    <a:gd name="connsiteY9" fmla="*/ 236280 h 605039"/>
                    <a:gd name="connsiteX10" fmla="*/ 567124 w 595851"/>
                    <a:gd name="connsiteY10" fmla="*/ 249257 h 605039"/>
                    <a:gd name="connsiteX11" fmla="*/ 574831 w 595851"/>
                    <a:gd name="connsiteY11" fmla="*/ 321374 h 605039"/>
                    <a:gd name="connsiteX12" fmla="*/ 573902 w 595851"/>
                    <a:gd name="connsiteY12" fmla="*/ 414811 h 605039"/>
                    <a:gd name="connsiteX13" fmla="*/ 550319 w 595851"/>
                    <a:gd name="connsiteY13" fmla="*/ 507321 h 605039"/>
                    <a:gd name="connsiteX14" fmla="*/ 473998 w 595851"/>
                    <a:gd name="connsiteY14" fmla="*/ 599831 h 605039"/>
                    <a:gd name="connsiteX15" fmla="*/ 370937 w 595851"/>
                    <a:gd name="connsiteY15" fmla="*/ 603168 h 605039"/>
                    <a:gd name="connsiteX16" fmla="*/ 193597 w 595851"/>
                    <a:gd name="connsiteY16" fmla="*/ 593528 h 605039"/>
                    <a:gd name="connsiteX17" fmla="*/ 136403 w 595851"/>
                    <a:gd name="connsiteY17" fmla="*/ 345197 h 605039"/>
                    <a:gd name="connsiteX18" fmla="*/ 165929 w 595851"/>
                    <a:gd name="connsiteY18" fmla="*/ 314886 h 605039"/>
                    <a:gd name="connsiteX19" fmla="*/ 168900 w 595851"/>
                    <a:gd name="connsiteY19" fmla="*/ 306914 h 605039"/>
                    <a:gd name="connsiteX20" fmla="*/ 193597 w 595851"/>
                    <a:gd name="connsiteY20" fmla="*/ 268167 h 605039"/>
                    <a:gd name="connsiteX21" fmla="*/ 310586 w 595851"/>
                    <a:gd name="connsiteY21" fmla="*/ 59696 h 605039"/>
                    <a:gd name="connsiteX22" fmla="*/ 329155 w 595851"/>
                    <a:gd name="connsiteY22" fmla="*/ 0 h 605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95851" h="605039">
                      <a:moveTo>
                        <a:pt x="93" y="348663"/>
                      </a:moveTo>
                      <a:lnTo>
                        <a:pt x="82820" y="348663"/>
                      </a:lnTo>
                      <a:cubicBezTo>
                        <a:pt x="94797" y="348663"/>
                        <a:pt x="106682" y="358303"/>
                        <a:pt x="109188" y="370075"/>
                      </a:cubicBezTo>
                      <a:lnTo>
                        <a:pt x="152548" y="575570"/>
                      </a:lnTo>
                      <a:cubicBezTo>
                        <a:pt x="154962" y="587342"/>
                        <a:pt x="147163" y="596982"/>
                        <a:pt x="135093" y="596889"/>
                      </a:cubicBezTo>
                      <a:lnTo>
                        <a:pt x="0" y="596889"/>
                      </a:lnTo>
                      <a:close/>
                      <a:moveTo>
                        <a:pt x="329155" y="0"/>
                      </a:moveTo>
                      <a:cubicBezTo>
                        <a:pt x="357195" y="0"/>
                        <a:pt x="423674" y="18632"/>
                        <a:pt x="383657" y="139414"/>
                      </a:cubicBezTo>
                      <a:cubicBezTo>
                        <a:pt x="343825" y="260196"/>
                        <a:pt x="383657" y="241656"/>
                        <a:pt x="383657" y="241656"/>
                      </a:cubicBezTo>
                      <a:cubicBezTo>
                        <a:pt x="392849" y="239432"/>
                        <a:pt x="401391" y="237671"/>
                        <a:pt x="409376" y="236280"/>
                      </a:cubicBezTo>
                      <a:cubicBezTo>
                        <a:pt x="409376" y="236280"/>
                        <a:pt x="524693" y="210511"/>
                        <a:pt x="567124" y="249257"/>
                      </a:cubicBezTo>
                      <a:cubicBezTo>
                        <a:pt x="601199" y="280310"/>
                        <a:pt x="574831" y="321374"/>
                        <a:pt x="574831" y="321374"/>
                      </a:cubicBezTo>
                      <a:cubicBezTo>
                        <a:pt x="574831" y="321374"/>
                        <a:pt x="622740" y="364014"/>
                        <a:pt x="573902" y="414811"/>
                      </a:cubicBezTo>
                      <a:cubicBezTo>
                        <a:pt x="573902" y="414811"/>
                        <a:pt x="605099" y="466165"/>
                        <a:pt x="550319" y="507321"/>
                      </a:cubicBezTo>
                      <a:cubicBezTo>
                        <a:pt x="550319" y="507321"/>
                        <a:pt x="575759" y="578140"/>
                        <a:pt x="473998" y="599831"/>
                      </a:cubicBezTo>
                      <a:cubicBezTo>
                        <a:pt x="444101" y="606227"/>
                        <a:pt x="406405" y="605949"/>
                        <a:pt x="370937" y="603168"/>
                      </a:cubicBezTo>
                      <a:cubicBezTo>
                        <a:pt x="282174" y="605022"/>
                        <a:pt x="193597" y="593528"/>
                        <a:pt x="193597" y="593528"/>
                      </a:cubicBezTo>
                      <a:lnTo>
                        <a:pt x="136403" y="345197"/>
                      </a:lnTo>
                      <a:cubicBezTo>
                        <a:pt x="153858" y="334723"/>
                        <a:pt x="162029" y="322672"/>
                        <a:pt x="165929" y="314886"/>
                      </a:cubicBezTo>
                      <a:cubicBezTo>
                        <a:pt x="166764" y="312476"/>
                        <a:pt x="167786" y="309695"/>
                        <a:pt x="168900" y="306914"/>
                      </a:cubicBezTo>
                      <a:cubicBezTo>
                        <a:pt x="173728" y="295234"/>
                        <a:pt x="181341" y="281052"/>
                        <a:pt x="193597" y="268167"/>
                      </a:cubicBezTo>
                      <a:cubicBezTo>
                        <a:pt x="250792" y="224322"/>
                        <a:pt x="310586" y="59696"/>
                        <a:pt x="310586" y="59696"/>
                      </a:cubicBezTo>
                      <a:cubicBezTo>
                        <a:pt x="310586" y="59696"/>
                        <a:pt x="301208" y="0"/>
                        <a:pt x="32915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00" name="iŝļíḋè"/>
              <p:cNvGrpSpPr/>
              <p:nvPr/>
            </p:nvGrpSpPr>
            <p:grpSpPr>
              <a:xfrm>
                <a:off x="4339625" y="4466134"/>
                <a:ext cx="751879" cy="751696"/>
                <a:chOff x="4339625" y="4466134"/>
                <a:chExt cx="751879" cy="751696"/>
              </a:xfrm>
            </p:grpSpPr>
            <p:sp>
              <p:nvSpPr>
                <p:cNvPr id="156" name="íŝḷîďê"/>
                <p:cNvSpPr/>
                <p:nvPr/>
              </p:nvSpPr>
              <p:spPr>
                <a:xfrm>
                  <a:off x="4339625" y="4466134"/>
                  <a:ext cx="751879" cy="751696"/>
                </a:xfrm>
                <a:prstGeom prst="ellipse">
                  <a:avLst/>
                </a:prstGeom>
                <a:solidFill>
                  <a:schemeClr val="accent4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92500"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GB" dirty="0"/>
                </a:p>
              </p:txBody>
            </p:sp>
            <p:sp>
              <p:nvSpPr>
                <p:cNvPr id="198" name="îSliḍé"/>
                <p:cNvSpPr/>
                <p:nvPr/>
              </p:nvSpPr>
              <p:spPr>
                <a:xfrm>
                  <a:off x="4554328" y="4615847"/>
                  <a:ext cx="322472" cy="452270"/>
                </a:xfrm>
                <a:custGeom>
                  <a:avLst/>
                  <a:gdLst>
                    <a:gd name="T0" fmla="*/ 5809 w 5812"/>
                    <a:gd name="T1" fmla="*/ 6108 h 8163"/>
                    <a:gd name="T2" fmla="*/ 4840 w 5812"/>
                    <a:gd name="T3" fmla="*/ 4042 h 8163"/>
                    <a:gd name="T4" fmla="*/ 4702 w 5812"/>
                    <a:gd name="T5" fmla="*/ 3922 h 8163"/>
                    <a:gd name="T6" fmla="*/ 3828 w 5812"/>
                    <a:gd name="T7" fmla="*/ 888 h 8163"/>
                    <a:gd name="T8" fmla="*/ 2944 w 5812"/>
                    <a:gd name="T9" fmla="*/ 13 h 8163"/>
                    <a:gd name="T10" fmla="*/ 2868 w 5812"/>
                    <a:gd name="T11" fmla="*/ 13 h 8163"/>
                    <a:gd name="T12" fmla="*/ 1984 w 5812"/>
                    <a:gd name="T13" fmla="*/ 888 h 8163"/>
                    <a:gd name="T14" fmla="*/ 1110 w 5812"/>
                    <a:gd name="T15" fmla="*/ 3922 h 8163"/>
                    <a:gd name="T16" fmla="*/ 972 w 5812"/>
                    <a:gd name="T17" fmla="*/ 4042 h 8163"/>
                    <a:gd name="T18" fmla="*/ 3 w 5812"/>
                    <a:gd name="T19" fmla="*/ 6108 h 8163"/>
                    <a:gd name="T20" fmla="*/ 35 w 5812"/>
                    <a:gd name="T21" fmla="*/ 6200 h 8163"/>
                    <a:gd name="T22" fmla="*/ 124 w 5812"/>
                    <a:gd name="T23" fmla="*/ 6239 h 8163"/>
                    <a:gd name="T24" fmla="*/ 1659 w 5812"/>
                    <a:gd name="T25" fmla="*/ 6239 h 8163"/>
                    <a:gd name="T26" fmla="*/ 1926 w 5812"/>
                    <a:gd name="T27" fmla="*/ 6630 h 8163"/>
                    <a:gd name="T28" fmla="*/ 1980 w 5812"/>
                    <a:gd name="T29" fmla="*/ 6652 h 8163"/>
                    <a:gd name="T30" fmla="*/ 2017 w 5812"/>
                    <a:gd name="T31" fmla="*/ 6652 h 8163"/>
                    <a:gd name="T32" fmla="*/ 2743 w 5812"/>
                    <a:gd name="T33" fmla="*/ 8098 h 8163"/>
                    <a:gd name="T34" fmla="*/ 2906 w 5812"/>
                    <a:gd name="T35" fmla="*/ 8163 h 8163"/>
                    <a:gd name="T36" fmla="*/ 3069 w 5812"/>
                    <a:gd name="T37" fmla="*/ 8098 h 8163"/>
                    <a:gd name="T38" fmla="*/ 3795 w 5812"/>
                    <a:gd name="T39" fmla="*/ 6652 h 8163"/>
                    <a:gd name="T40" fmla="*/ 3832 w 5812"/>
                    <a:gd name="T41" fmla="*/ 6652 h 8163"/>
                    <a:gd name="T42" fmla="*/ 3886 w 5812"/>
                    <a:gd name="T43" fmla="*/ 6630 h 8163"/>
                    <a:gd name="T44" fmla="*/ 4153 w 5812"/>
                    <a:gd name="T45" fmla="*/ 6239 h 8163"/>
                    <a:gd name="T46" fmla="*/ 5688 w 5812"/>
                    <a:gd name="T47" fmla="*/ 6239 h 8163"/>
                    <a:gd name="T48" fmla="*/ 5777 w 5812"/>
                    <a:gd name="T49" fmla="*/ 6200 h 8163"/>
                    <a:gd name="T50" fmla="*/ 5809 w 5812"/>
                    <a:gd name="T51" fmla="*/ 6108 h 8163"/>
                    <a:gd name="T52" fmla="*/ 2906 w 5812"/>
                    <a:gd name="T53" fmla="*/ 2094 h 8163"/>
                    <a:gd name="T54" fmla="*/ 3576 w 5812"/>
                    <a:gd name="T55" fmla="*/ 2764 h 8163"/>
                    <a:gd name="T56" fmla="*/ 2906 w 5812"/>
                    <a:gd name="T57" fmla="*/ 3434 h 8163"/>
                    <a:gd name="T58" fmla="*/ 2236 w 5812"/>
                    <a:gd name="T59" fmla="*/ 2764 h 8163"/>
                    <a:gd name="T60" fmla="*/ 2906 w 5812"/>
                    <a:gd name="T61" fmla="*/ 2094 h 8163"/>
                    <a:gd name="T62" fmla="*/ 2906 w 5812"/>
                    <a:gd name="T63" fmla="*/ 7567 h 8163"/>
                    <a:gd name="T64" fmla="*/ 2494 w 5812"/>
                    <a:gd name="T65" fmla="*/ 6652 h 8163"/>
                    <a:gd name="T66" fmla="*/ 3318 w 5812"/>
                    <a:gd name="T67" fmla="*/ 6652 h 8163"/>
                    <a:gd name="T68" fmla="*/ 2906 w 5812"/>
                    <a:gd name="T69" fmla="*/ 7567 h 8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812" h="8163">
                      <a:moveTo>
                        <a:pt x="5809" y="6108"/>
                      </a:moveTo>
                      <a:cubicBezTo>
                        <a:pt x="5733" y="5070"/>
                        <a:pt x="5240" y="4412"/>
                        <a:pt x="4840" y="4042"/>
                      </a:cubicBezTo>
                      <a:cubicBezTo>
                        <a:pt x="4793" y="3999"/>
                        <a:pt x="4748" y="3959"/>
                        <a:pt x="4702" y="3922"/>
                      </a:cubicBezTo>
                      <a:cubicBezTo>
                        <a:pt x="4702" y="2430"/>
                        <a:pt x="4227" y="1449"/>
                        <a:pt x="3828" y="888"/>
                      </a:cubicBezTo>
                      <a:cubicBezTo>
                        <a:pt x="3393" y="277"/>
                        <a:pt x="2962" y="24"/>
                        <a:pt x="2944" y="13"/>
                      </a:cubicBezTo>
                      <a:cubicBezTo>
                        <a:pt x="2920" y="0"/>
                        <a:pt x="2892" y="0"/>
                        <a:pt x="2868" y="13"/>
                      </a:cubicBezTo>
                      <a:cubicBezTo>
                        <a:pt x="2850" y="24"/>
                        <a:pt x="2419" y="277"/>
                        <a:pt x="1984" y="888"/>
                      </a:cubicBezTo>
                      <a:cubicBezTo>
                        <a:pt x="1585" y="1449"/>
                        <a:pt x="1110" y="2430"/>
                        <a:pt x="1110" y="3922"/>
                      </a:cubicBezTo>
                      <a:cubicBezTo>
                        <a:pt x="1064" y="3959"/>
                        <a:pt x="1019" y="3999"/>
                        <a:pt x="972" y="4042"/>
                      </a:cubicBezTo>
                      <a:cubicBezTo>
                        <a:pt x="572" y="4412"/>
                        <a:pt x="79" y="5070"/>
                        <a:pt x="3" y="6108"/>
                      </a:cubicBezTo>
                      <a:cubicBezTo>
                        <a:pt x="0" y="6142"/>
                        <a:pt x="12" y="6176"/>
                        <a:pt x="35" y="6200"/>
                      </a:cubicBezTo>
                      <a:cubicBezTo>
                        <a:pt x="58" y="6225"/>
                        <a:pt x="90" y="6239"/>
                        <a:pt x="124" y="6239"/>
                      </a:cubicBezTo>
                      <a:lnTo>
                        <a:pt x="1659" y="6239"/>
                      </a:lnTo>
                      <a:cubicBezTo>
                        <a:pt x="1747" y="6406"/>
                        <a:pt x="1837" y="6540"/>
                        <a:pt x="1926" y="6630"/>
                      </a:cubicBezTo>
                      <a:cubicBezTo>
                        <a:pt x="1940" y="6644"/>
                        <a:pt x="1959" y="6652"/>
                        <a:pt x="1980" y="6652"/>
                      </a:cubicBezTo>
                      <a:lnTo>
                        <a:pt x="2017" y="6652"/>
                      </a:lnTo>
                      <a:cubicBezTo>
                        <a:pt x="2073" y="7455"/>
                        <a:pt x="2714" y="8071"/>
                        <a:pt x="2743" y="8098"/>
                      </a:cubicBezTo>
                      <a:cubicBezTo>
                        <a:pt x="2788" y="8141"/>
                        <a:pt x="2847" y="8163"/>
                        <a:pt x="2906" y="8163"/>
                      </a:cubicBezTo>
                      <a:cubicBezTo>
                        <a:pt x="2965" y="8163"/>
                        <a:pt x="3024" y="8141"/>
                        <a:pt x="3069" y="8098"/>
                      </a:cubicBezTo>
                      <a:cubicBezTo>
                        <a:pt x="3098" y="8071"/>
                        <a:pt x="3738" y="7455"/>
                        <a:pt x="3795" y="6652"/>
                      </a:cubicBezTo>
                      <a:lnTo>
                        <a:pt x="3832" y="6652"/>
                      </a:lnTo>
                      <a:cubicBezTo>
                        <a:pt x="3853" y="6652"/>
                        <a:pt x="3872" y="6644"/>
                        <a:pt x="3886" y="6630"/>
                      </a:cubicBezTo>
                      <a:cubicBezTo>
                        <a:pt x="3975" y="6540"/>
                        <a:pt x="4065" y="6406"/>
                        <a:pt x="4153" y="6239"/>
                      </a:cubicBezTo>
                      <a:lnTo>
                        <a:pt x="5688" y="6239"/>
                      </a:lnTo>
                      <a:cubicBezTo>
                        <a:pt x="5721" y="6239"/>
                        <a:pt x="5754" y="6225"/>
                        <a:pt x="5777" y="6200"/>
                      </a:cubicBezTo>
                      <a:cubicBezTo>
                        <a:pt x="5800" y="6176"/>
                        <a:pt x="5812" y="6142"/>
                        <a:pt x="5809" y="6108"/>
                      </a:cubicBezTo>
                      <a:close/>
                      <a:moveTo>
                        <a:pt x="2906" y="2094"/>
                      </a:moveTo>
                      <a:cubicBezTo>
                        <a:pt x="3276" y="2094"/>
                        <a:pt x="3576" y="2394"/>
                        <a:pt x="3576" y="2764"/>
                      </a:cubicBezTo>
                      <a:cubicBezTo>
                        <a:pt x="3576" y="3134"/>
                        <a:pt x="3276" y="3434"/>
                        <a:pt x="2906" y="3434"/>
                      </a:cubicBezTo>
                      <a:cubicBezTo>
                        <a:pt x="2536" y="3434"/>
                        <a:pt x="2236" y="3134"/>
                        <a:pt x="2236" y="2764"/>
                      </a:cubicBezTo>
                      <a:cubicBezTo>
                        <a:pt x="2236" y="2394"/>
                        <a:pt x="2536" y="2094"/>
                        <a:pt x="2906" y="2094"/>
                      </a:cubicBezTo>
                      <a:close/>
                      <a:moveTo>
                        <a:pt x="2906" y="7567"/>
                      </a:moveTo>
                      <a:cubicBezTo>
                        <a:pt x="2749" y="7369"/>
                        <a:pt x="2531" y="7032"/>
                        <a:pt x="2494" y="6652"/>
                      </a:cubicBezTo>
                      <a:lnTo>
                        <a:pt x="3318" y="6652"/>
                      </a:lnTo>
                      <a:cubicBezTo>
                        <a:pt x="3281" y="7032"/>
                        <a:pt x="3063" y="7369"/>
                        <a:pt x="2906" y="756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253" name="îṧľïḍè"/>
            <p:cNvGrpSpPr/>
            <p:nvPr/>
          </p:nvGrpSpPr>
          <p:grpSpPr>
            <a:xfrm>
              <a:off x="673735" y="1849865"/>
              <a:ext cx="2737485" cy="1664271"/>
              <a:chOff x="673735" y="1849865"/>
              <a:chExt cx="2737485" cy="1664271"/>
            </a:xfrm>
          </p:grpSpPr>
          <p:sp>
            <p:nvSpPr>
              <p:cNvPr id="205" name="íṥlïďé"/>
              <p:cNvSpPr txBox="1"/>
              <p:nvPr/>
            </p:nvSpPr>
            <p:spPr>
              <a:xfrm>
                <a:off x="673735" y="2282936"/>
                <a:ext cx="2737485" cy="12312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50000"/>
                  </a:lnSpc>
                  <a:buSzPct val="25000"/>
                </a:pPr>
                <a:endParaRPr lang="zh-CN" altLang="en-US" b="1" dirty="0"/>
              </a:p>
            </p:txBody>
          </p:sp>
          <p:sp>
            <p:nvSpPr>
              <p:cNvPr id="206" name="í$1iḍe"/>
              <p:cNvSpPr/>
              <p:nvPr/>
            </p:nvSpPr>
            <p:spPr>
              <a:xfrm>
                <a:off x="673735" y="1849865"/>
                <a:ext cx="2736850" cy="456255"/>
              </a:xfrm>
              <a:prstGeom prst="rect">
                <a:avLst/>
              </a:prstGeom>
              <a:solidFill>
                <a:schemeClr val="accent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en-US" b="1" dirty="0">
                    <a:solidFill>
                      <a:schemeClr val="bg1"/>
                    </a:solidFill>
                  </a:rPr>
                  <a:t>One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1" name="ïṧľîḑê"/>
          <p:cNvSpPr txBox="1"/>
          <p:nvPr/>
        </p:nvSpPr>
        <p:spPr>
          <a:xfrm>
            <a:off x="8706587" y="4950044"/>
            <a:ext cx="2762384" cy="12322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fontAlgn="auto">
              <a:lnSpc>
                <a:spcPct val="150000"/>
              </a:lnSpc>
              <a:buSzPct val="25000"/>
            </a:pPr>
            <a:endParaRPr lang="zh-CN" altLang="en-US" b="1" dirty="0"/>
          </a:p>
        </p:txBody>
      </p:sp>
      <p:sp>
        <p:nvSpPr>
          <p:cNvPr id="90" name="文本框 89"/>
          <p:cNvSpPr txBox="1"/>
          <p:nvPr/>
        </p:nvSpPr>
        <p:spPr>
          <a:xfrm>
            <a:off x="3111313" y="438214"/>
            <a:ext cx="45550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Go</a:t>
            </a:r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语言</a:t>
            </a:r>
            <a:endParaRPr lang="zh-CN" altLang="en-US" sz="2800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57350" y="2674620"/>
            <a:ext cx="66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79940" y="2453640"/>
            <a:ext cx="1168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扫描方式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66875" y="5381625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异步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679940" y="5328285"/>
            <a:ext cx="1343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跨平台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18"/>
    </mc:Choice>
    <mc:Fallback>
      <p:transition spd="slow" advTm="3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组合 373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363" name="矩形 362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65" name="文本框 364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ym typeface="+mn-lt"/>
                </a:rPr>
                <a:t>工具设计</a:t>
              </a:r>
              <a:endParaRPr lang="zh-CN" altLang="en-US" sz="3600" dirty="0">
                <a:sym typeface="+mn-lt"/>
              </a:endParaRPr>
            </a:p>
          </p:txBody>
        </p:sp>
        <p:sp>
          <p:nvSpPr>
            <p:cNvPr id="366" name="矩形 365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</p:grpSp>
      <p:pic>
        <p:nvPicPr>
          <p:cNvPr id="9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10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grpSp>
        <p:nvGrpSpPr>
          <p:cNvPr id="2" name="2412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22935" y="1473915"/>
            <a:ext cx="10858817" cy="5398690"/>
            <a:chOff x="673100" y="1459310"/>
            <a:chExt cx="10858817" cy="5398690"/>
          </a:xfrm>
        </p:grpSpPr>
        <p:cxnSp>
          <p:nvCxnSpPr>
            <p:cNvPr id="245" name="直接连接符 244"/>
            <p:cNvCxnSpPr>
              <a:endCxn id="147" idx="5"/>
            </p:cNvCxnSpPr>
            <p:nvPr/>
          </p:nvCxnSpPr>
          <p:spPr>
            <a:xfrm flipH="1">
              <a:off x="6475730" y="2118360"/>
              <a:ext cx="2334895" cy="146812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 flipH="1">
              <a:off x="8794460" y="2078323"/>
              <a:ext cx="27368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işľiḑé"/>
            <p:cNvGrpSpPr/>
            <p:nvPr/>
          </p:nvGrpSpPr>
          <p:grpSpPr>
            <a:xfrm>
              <a:off x="673100" y="4525325"/>
              <a:ext cx="2736850" cy="1687766"/>
              <a:chOff x="673100" y="4525325"/>
              <a:chExt cx="2736850" cy="1687766"/>
            </a:xfrm>
          </p:grpSpPr>
          <p:sp>
            <p:nvSpPr>
              <p:cNvPr id="209" name="íṩ1îḑè"/>
              <p:cNvSpPr txBox="1"/>
              <p:nvPr/>
            </p:nvSpPr>
            <p:spPr>
              <a:xfrm>
                <a:off x="673100" y="4981891"/>
                <a:ext cx="2736850" cy="12312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 fontAlgn="auto">
                  <a:lnSpc>
                    <a:spcPct val="150000"/>
                  </a:lnSpc>
                  <a:buSzPct val="25000"/>
                </a:pPr>
                <a:r>
                  <a:rPr lang="en-US" altLang="zh-CN" b="1" dirty="0"/>
                  <a:t>	</a:t>
                </a:r>
                <a:endParaRPr lang="en-US" altLang="zh-CN" b="1" dirty="0"/>
              </a:p>
              <a:p>
                <a:pPr algn="l" fontAlgn="auto">
                  <a:lnSpc>
                    <a:spcPct val="150000"/>
                  </a:lnSpc>
                  <a:buSzPct val="25000"/>
                </a:pPr>
                <a:r>
                  <a:rPr lang="en-US" altLang="zh-CN" b="1" dirty="0"/>
                  <a:t>	</a:t>
                </a:r>
                <a:r>
                  <a:rPr lang="en-US" altLang="zh-CN" b="1" dirty="0">
                    <a:sym typeface="+mn-ea"/>
                  </a:rPr>
                  <a:t>socket()</a:t>
                </a:r>
                <a:endParaRPr lang="en-US" altLang="zh-CN" b="1" dirty="0"/>
              </a:p>
              <a:p>
                <a:pPr algn="l" fontAlgn="auto">
                  <a:lnSpc>
                    <a:spcPct val="150000"/>
                  </a:lnSpc>
                  <a:buSzPct val="25000"/>
                </a:pPr>
                <a:endParaRPr lang="en-US" altLang="zh-CN" b="1" dirty="0"/>
              </a:p>
              <a:p>
                <a:pPr algn="l" fontAlgn="auto">
                  <a:lnSpc>
                    <a:spcPct val="150000"/>
                  </a:lnSpc>
                  <a:buSzPct val="25000"/>
                </a:pPr>
                <a:r>
                  <a:rPr lang="en-US" altLang="zh-CN" b="1" dirty="0"/>
                  <a:t>	</a:t>
                </a:r>
                <a:endParaRPr lang="en-US" altLang="zh-CN" b="1" dirty="0"/>
              </a:p>
            </p:txBody>
          </p:sp>
          <p:sp>
            <p:nvSpPr>
              <p:cNvPr id="210" name="is1îḓe"/>
              <p:cNvSpPr/>
              <p:nvPr/>
            </p:nvSpPr>
            <p:spPr>
              <a:xfrm>
                <a:off x="673100" y="4525325"/>
                <a:ext cx="2736850" cy="456255"/>
              </a:xfrm>
              <a:prstGeom prst="rect">
                <a:avLst/>
              </a:prstGeom>
              <a:solidFill>
                <a:schemeClr val="accent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en-US" altLang="zh-CN" b="1" dirty="0">
                    <a:solidFill>
                      <a:schemeClr val="bg1"/>
                    </a:solidFill>
                  </a:rPr>
                  <a:t>Two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6" name="ïşḷîḓè"/>
            <p:cNvGrpSpPr/>
            <p:nvPr/>
          </p:nvGrpSpPr>
          <p:grpSpPr>
            <a:xfrm>
              <a:off x="8781517" y="1607295"/>
              <a:ext cx="2750400" cy="1712280"/>
              <a:chOff x="8781517" y="1607295"/>
              <a:chExt cx="2750400" cy="1712280"/>
            </a:xfrm>
          </p:grpSpPr>
          <p:sp>
            <p:nvSpPr>
              <p:cNvPr id="217" name="îṣḷíďe"/>
              <p:cNvSpPr txBox="1"/>
              <p:nvPr/>
            </p:nvSpPr>
            <p:spPr>
              <a:xfrm>
                <a:off x="8781517" y="2087278"/>
                <a:ext cx="2750400" cy="123229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altLang="zh-CN" b="1" dirty="0"/>
                  <a:t>connect()</a:t>
                </a:r>
                <a:endParaRPr lang="en-US" altLang="zh-CN" b="1" dirty="0"/>
              </a:p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altLang="zh-CN" b="1" dirty="0"/>
                  <a:t>sendto()</a:t>
                </a:r>
                <a:endParaRPr lang="en-US" altLang="zh-CN" b="1" dirty="0"/>
              </a:p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altLang="zh-CN" b="1" dirty="0"/>
                  <a:t>recvfrom()</a:t>
                </a:r>
                <a:endParaRPr lang="en-US" altLang="zh-CN" b="1" dirty="0"/>
              </a:p>
            </p:txBody>
          </p:sp>
          <p:sp>
            <p:nvSpPr>
              <p:cNvPr id="218" name="îṧḻïḑê"/>
              <p:cNvSpPr/>
              <p:nvPr/>
            </p:nvSpPr>
            <p:spPr>
              <a:xfrm>
                <a:off x="8782050" y="1607295"/>
                <a:ext cx="2736850" cy="456255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en-US" altLang="zh-CN" b="1" dirty="0">
                    <a:solidFill>
                      <a:schemeClr val="bg1"/>
                    </a:solidFill>
                  </a:rPr>
                  <a:t>Three</a:t>
                </a:r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6" name="îŝlíďé"/>
            <p:cNvSpPr/>
            <p:nvPr/>
          </p:nvSpPr>
          <p:spPr>
            <a:xfrm>
              <a:off x="8782050" y="4525325"/>
              <a:ext cx="2736850" cy="456255"/>
            </a:xfrm>
            <a:prstGeom prst="rect">
              <a:avLst/>
            </a:prstGeom>
            <a:solidFill>
              <a:schemeClr val="accent5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en-US" altLang="zh-CN" b="1" dirty="0">
                  <a:solidFill>
                    <a:schemeClr val="bg1"/>
                  </a:solidFill>
                </a:rPr>
                <a:t>Four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grpSp>
          <p:nvGrpSpPr>
            <p:cNvPr id="237" name="îṣḻïḓè"/>
            <p:cNvGrpSpPr/>
            <p:nvPr/>
          </p:nvGrpSpPr>
          <p:grpSpPr>
            <a:xfrm>
              <a:off x="673100" y="2315813"/>
              <a:ext cx="4044928" cy="940443"/>
              <a:chOff x="673100" y="2315813"/>
              <a:chExt cx="4044928" cy="940443"/>
            </a:xfrm>
          </p:grpSpPr>
          <p:cxnSp>
            <p:nvCxnSpPr>
              <p:cNvPr id="226" name="直接连接符 225"/>
              <p:cNvCxnSpPr/>
              <p:nvPr/>
            </p:nvCxnSpPr>
            <p:spPr>
              <a:xfrm>
                <a:off x="673100" y="2315813"/>
                <a:ext cx="273685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/>
            </p:nvCxnSpPr>
            <p:spPr>
              <a:xfrm>
                <a:off x="3409935" y="2334260"/>
                <a:ext cx="1308093" cy="921996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2" name="ïšlïḍê"/>
            <p:cNvGrpSpPr/>
            <p:nvPr/>
          </p:nvGrpSpPr>
          <p:grpSpPr>
            <a:xfrm>
              <a:off x="673100" y="4576217"/>
              <a:ext cx="3776635" cy="405364"/>
              <a:chOff x="673100" y="4576217"/>
              <a:chExt cx="3776635" cy="405364"/>
            </a:xfrm>
          </p:grpSpPr>
          <p:cxnSp>
            <p:nvCxnSpPr>
              <p:cNvPr id="239" name="直接连接符 238"/>
              <p:cNvCxnSpPr/>
              <p:nvPr/>
            </p:nvCxnSpPr>
            <p:spPr>
              <a:xfrm flipV="1">
                <a:off x="673100" y="4981581"/>
                <a:ext cx="273685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接连接符 239"/>
              <p:cNvCxnSpPr>
                <a:endCxn id="156" idx="1"/>
              </p:cNvCxnSpPr>
              <p:nvPr/>
            </p:nvCxnSpPr>
            <p:spPr>
              <a:xfrm flipV="1">
                <a:off x="3409950" y="4576217"/>
                <a:ext cx="1039785" cy="405364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î$lîḍê"/>
            <p:cNvGrpSpPr/>
            <p:nvPr/>
          </p:nvGrpSpPr>
          <p:grpSpPr>
            <a:xfrm>
              <a:off x="7047290" y="4584669"/>
              <a:ext cx="4471610" cy="396912"/>
              <a:chOff x="7047290" y="4584669"/>
              <a:chExt cx="4471610" cy="396912"/>
            </a:xfrm>
          </p:grpSpPr>
          <p:cxnSp>
            <p:nvCxnSpPr>
              <p:cNvPr id="249" name="直接连接符 248"/>
              <p:cNvCxnSpPr/>
              <p:nvPr/>
            </p:nvCxnSpPr>
            <p:spPr>
              <a:xfrm flipH="1" flipV="1">
                <a:off x="8782050" y="4981581"/>
                <a:ext cx="273685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直接连接符 249"/>
              <p:cNvCxnSpPr>
                <a:endCxn id="148" idx="7"/>
              </p:cNvCxnSpPr>
              <p:nvPr/>
            </p:nvCxnSpPr>
            <p:spPr>
              <a:xfrm flipH="1" flipV="1">
                <a:off x="7047290" y="4584669"/>
                <a:ext cx="1734761" cy="396912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íŝľîḋè"/>
            <p:cNvGrpSpPr/>
            <p:nvPr/>
          </p:nvGrpSpPr>
          <p:grpSpPr>
            <a:xfrm>
              <a:off x="4137629" y="1459310"/>
              <a:ext cx="3916742" cy="5398690"/>
              <a:chOff x="4137629" y="1459310"/>
              <a:chExt cx="3916742" cy="5398690"/>
            </a:xfrm>
          </p:grpSpPr>
          <p:sp>
            <p:nvSpPr>
              <p:cNvPr id="137" name="işḷïdè"/>
              <p:cNvSpPr/>
              <p:nvPr/>
            </p:nvSpPr>
            <p:spPr>
              <a:xfrm>
                <a:off x="5000184" y="3426520"/>
                <a:ext cx="1548195" cy="3431480"/>
              </a:xfrm>
              <a:custGeom>
                <a:avLst/>
                <a:gdLst>
                  <a:gd name="connsiteX0" fmla="*/ 913735 w 1548195"/>
                  <a:gd name="connsiteY0" fmla="*/ 0 h 3431480"/>
                  <a:gd name="connsiteX1" fmla="*/ 917483 w 1548195"/>
                  <a:gd name="connsiteY1" fmla="*/ 937 h 3431480"/>
                  <a:gd name="connsiteX2" fmla="*/ 921232 w 1548195"/>
                  <a:gd name="connsiteY2" fmla="*/ 2812 h 3431480"/>
                  <a:gd name="connsiteX3" fmla="*/ 924044 w 1548195"/>
                  <a:gd name="connsiteY3" fmla="*/ 5625 h 3431480"/>
                  <a:gd name="connsiteX4" fmla="*/ 924981 w 1548195"/>
                  <a:gd name="connsiteY4" fmla="*/ 10312 h 3431480"/>
                  <a:gd name="connsiteX5" fmla="*/ 929667 w 1548195"/>
                  <a:gd name="connsiteY5" fmla="*/ 89058 h 3431480"/>
                  <a:gd name="connsiteX6" fmla="*/ 926855 w 1548195"/>
                  <a:gd name="connsiteY6" fmla="*/ 167804 h 3431480"/>
                  <a:gd name="connsiteX7" fmla="*/ 918421 w 1548195"/>
                  <a:gd name="connsiteY7" fmla="*/ 246550 h 3431480"/>
                  <a:gd name="connsiteX8" fmla="*/ 905300 w 1548195"/>
                  <a:gd name="connsiteY8" fmla="*/ 326233 h 3431480"/>
                  <a:gd name="connsiteX9" fmla="*/ 886557 w 1548195"/>
                  <a:gd name="connsiteY9" fmla="*/ 405916 h 3431480"/>
                  <a:gd name="connsiteX10" fmla="*/ 864066 w 1548195"/>
                  <a:gd name="connsiteY10" fmla="*/ 485599 h 3431480"/>
                  <a:gd name="connsiteX11" fmla="*/ 838762 w 1548195"/>
                  <a:gd name="connsiteY11" fmla="*/ 566220 h 3431480"/>
                  <a:gd name="connsiteX12" fmla="*/ 808773 w 1548195"/>
                  <a:gd name="connsiteY12" fmla="*/ 648716 h 3431480"/>
                  <a:gd name="connsiteX13" fmla="*/ 777846 w 1548195"/>
                  <a:gd name="connsiteY13" fmla="*/ 731211 h 3431480"/>
                  <a:gd name="connsiteX14" fmla="*/ 810647 w 1548195"/>
                  <a:gd name="connsiteY14" fmla="*/ 698401 h 3431480"/>
                  <a:gd name="connsiteX15" fmla="*/ 845322 w 1548195"/>
                  <a:gd name="connsiteY15" fmla="*/ 662777 h 3431480"/>
                  <a:gd name="connsiteX16" fmla="*/ 881871 w 1548195"/>
                  <a:gd name="connsiteY16" fmla="*/ 627155 h 3431480"/>
                  <a:gd name="connsiteX17" fmla="*/ 916546 w 1548195"/>
                  <a:gd name="connsiteY17" fmla="*/ 588719 h 3431480"/>
                  <a:gd name="connsiteX18" fmla="*/ 950284 w 1548195"/>
                  <a:gd name="connsiteY18" fmla="*/ 549346 h 3431480"/>
                  <a:gd name="connsiteX19" fmla="*/ 981211 w 1548195"/>
                  <a:gd name="connsiteY19" fmla="*/ 509036 h 3431480"/>
                  <a:gd name="connsiteX20" fmla="*/ 1010263 w 1548195"/>
                  <a:gd name="connsiteY20" fmla="*/ 467788 h 3431480"/>
                  <a:gd name="connsiteX21" fmla="*/ 1036503 w 1548195"/>
                  <a:gd name="connsiteY21" fmla="*/ 427478 h 3431480"/>
                  <a:gd name="connsiteX22" fmla="*/ 1056184 w 1548195"/>
                  <a:gd name="connsiteY22" fmla="*/ 385292 h 3431480"/>
                  <a:gd name="connsiteX23" fmla="*/ 1072115 w 1548195"/>
                  <a:gd name="connsiteY23" fmla="*/ 344982 h 3431480"/>
                  <a:gd name="connsiteX24" fmla="*/ 1083361 w 1548195"/>
                  <a:gd name="connsiteY24" fmla="*/ 304671 h 3431480"/>
                  <a:gd name="connsiteX25" fmla="*/ 1086173 w 1548195"/>
                  <a:gd name="connsiteY25" fmla="*/ 263423 h 3431480"/>
                  <a:gd name="connsiteX26" fmla="*/ 1083361 w 1548195"/>
                  <a:gd name="connsiteY26" fmla="*/ 230613 h 3431480"/>
                  <a:gd name="connsiteX27" fmla="*/ 1074927 w 1548195"/>
                  <a:gd name="connsiteY27" fmla="*/ 199677 h 3431480"/>
                  <a:gd name="connsiteX28" fmla="*/ 1061807 w 1548195"/>
                  <a:gd name="connsiteY28" fmla="*/ 169678 h 3431480"/>
                  <a:gd name="connsiteX29" fmla="*/ 1042127 w 1548195"/>
                  <a:gd name="connsiteY29" fmla="*/ 140618 h 3431480"/>
                  <a:gd name="connsiteX30" fmla="*/ 1016823 w 1548195"/>
                  <a:gd name="connsiteY30" fmla="*/ 113431 h 3431480"/>
                  <a:gd name="connsiteX31" fmla="*/ 1014949 w 1548195"/>
                  <a:gd name="connsiteY31" fmla="*/ 109682 h 3431480"/>
                  <a:gd name="connsiteX32" fmla="*/ 1013074 w 1548195"/>
                  <a:gd name="connsiteY32" fmla="*/ 105932 h 3431480"/>
                  <a:gd name="connsiteX33" fmla="*/ 1013074 w 1548195"/>
                  <a:gd name="connsiteY33" fmla="*/ 102182 h 3431480"/>
                  <a:gd name="connsiteX34" fmla="*/ 1015886 w 1548195"/>
                  <a:gd name="connsiteY34" fmla="*/ 98432 h 3431480"/>
                  <a:gd name="connsiteX35" fmla="*/ 1018698 w 1548195"/>
                  <a:gd name="connsiteY35" fmla="*/ 96558 h 3431480"/>
                  <a:gd name="connsiteX36" fmla="*/ 1020572 w 1548195"/>
                  <a:gd name="connsiteY36" fmla="*/ 95620 h 3431480"/>
                  <a:gd name="connsiteX37" fmla="*/ 1024320 w 1548195"/>
                  <a:gd name="connsiteY37" fmla="*/ 93745 h 3431480"/>
                  <a:gd name="connsiteX38" fmla="*/ 1028069 w 1548195"/>
                  <a:gd name="connsiteY38" fmla="*/ 95620 h 3431480"/>
                  <a:gd name="connsiteX39" fmla="*/ 1029944 w 1548195"/>
                  <a:gd name="connsiteY39" fmla="*/ 96558 h 3431480"/>
                  <a:gd name="connsiteX40" fmla="*/ 1061807 w 1548195"/>
                  <a:gd name="connsiteY40" fmla="*/ 122806 h 3431480"/>
                  <a:gd name="connsiteX41" fmla="*/ 1086173 w 1548195"/>
                  <a:gd name="connsiteY41" fmla="*/ 151867 h 3431480"/>
                  <a:gd name="connsiteX42" fmla="*/ 1105854 w 1548195"/>
                  <a:gd name="connsiteY42" fmla="*/ 182803 h 3431480"/>
                  <a:gd name="connsiteX43" fmla="*/ 1119911 w 1548195"/>
                  <a:gd name="connsiteY43" fmla="*/ 215614 h 3431480"/>
                  <a:gd name="connsiteX44" fmla="*/ 1128346 w 1548195"/>
                  <a:gd name="connsiteY44" fmla="*/ 252174 h 3431480"/>
                  <a:gd name="connsiteX45" fmla="*/ 1131157 w 1548195"/>
                  <a:gd name="connsiteY45" fmla="*/ 293422 h 3431480"/>
                  <a:gd name="connsiteX46" fmla="*/ 1126471 w 1548195"/>
                  <a:gd name="connsiteY46" fmla="*/ 335607 h 3431480"/>
                  <a:gd name="connsiteX47" fmla="*/ 1116163 w 1548195"/>
                  <a:gd name="connsiteY47" fmla="*/ 376855 h 3431480"/>
                  <a:gd name="connsiteX48" fmla="*/ 1102105 w 1548195"/>
                  <a:gd name="connsiteY48" fmla="*/ 418103 h 3431480"/>
                  <a:gd name="connsiteX49" fmla="*/ 1085236 w 1548195"/>
                  <a:gd name="connsiteY49" fmla="*/ 458414 h 3431480"/>
                  <a:gd name="connsiteX50" fmla="*/ 1063681 w 1548195"/>
                  <a:gd name="connsiteY50" fmla="*/ 497786 h 3431480"/>
                  <a:gd name="connsiteX51" fmla="*/ 1041189 w 1548195"/>
                  <a:gd name="connsiteY51" fmla="*/ 535284 h 3431480"/>
                  <a:gd name="connsiteX52" fmla="*/ 1018698 w 1548195"/>
                  <a:gd name="connsiteY52" fmla="*/ 569970 h 3431480"/>
                  <a:gd name="connsiteX53" fmla="*/ 994331 w 1548195"/>
                  <a:gd name="connsiteY53" fmla="*/ 601843 h 3431480"/>
                  <a:gd name="connsiteX54" fmla="*/ 926855 w 1548195"/>
                  <a:gd name="connsiteY54" fmla="*/ 687151 h 3431480"/>
                  <a:gd name="connsiteX55" fmla="*/ 881871 w 1548195"/>
                  <a:gd name="connsiteY55" fmla="*/ 744336 h 3431480"/>
                  <a:gd name="connsiteX56" fmla="*/ 836888 w 1548195"/>
                  <a:gd name="connsiteY56" fmla="*/ 801520 h 3431480"/>
                  <a:gd name="connsiteX57" fmla="*/ 795652 w 1548195"/>
                  <a:gd name="connsiteY57" fmla="*/ 858704 h 3431480"/>
                  <a:gd name="connsiteX58" fmla="*/ 754417 w 1548195"/>
                  <a:gd name="connsiteY58" fmla="*/ 915889 h 3431480"/>
                  <a:gd name="connsiteX59" fmla="*/ 717868 w 1548195"/>
                  <a:gd name="connsiteY59" fmla="*/ 972136 h 3431480"/>
                  <a:gd name="connsiteX60" fmla="*/ 684130 w 1548195"/>
                  <a:gd name="connsiteY60" fmla="*/ 1029321 h 3431480"/>
                  <a:gd name="connsiteX61" fmla="*/ 655078 w 1548195"/>
                  <a:gd name="connsiteY61" fmla="*/ 1088380 h 3431480"/>
                  <a:gd name="connsiteX62" fmla="*/ 630711 w 1548195"/>
                  <a:gd name="connsiteY62" fmla="*/ 1146502 h 3431480"/>
                  <a:gd name="connsiteX63" fmla="*/ 611968 w 1548195"/>
                  <a:gd name="connsiteY63" fmla="*/ 1206499 h 3431480"/>
                  <a:gd name="connsiteX64" fmla="*/ 598848 w 1548195"/>
                  <a:gd name="connsiteY64" fmla="*/ 1267433 h 3431480"/>
                  <a:gd name="connsiteX65" fmla="*/ 591351 w 1548195"/>
                  <a:gd name="connsiteY65" fmla="*/ 1337742 h 3431480"/>
                  <a:gd name="connsiteX66" fmla="*/ 593225 w 1548195"/>
                  <a:gd name="connsiteY66" fmla="*/ 1407113 h 3431480"/>
                  <a:gd name="connsiteX67" fmla="*/ 601660 w 1548195"/>
                  <a:gd name="connsiteY67" fmla="*/ 1473672 h 3431480"/>
                  <a:gd name="connsiteX68" fmla="*/ 616654 w 1548195"/>
                  <a:gd name="connsiteY68" fmla="*/ 1540231 h 3431480"/>
                  <a:gd name="connsiteX69" fmla="*/ 639146 w 1548195"/>
                  <a:gd name="connsiteY69" fmla="*/ 1605853 h 3431480"/>
                  <a:gd name="connsiteX70" fmla="*/ 671010 w 1548195"/>
                  <a:gd name="connsiteY70" fmla="*/ 1668662 h 3431480"/>
                  <a:gd name="connsiteX71" fmla="*/ 709434 w 1548195"/>
                  <a:gd name="connsiteY71" fmla="*/ 1732409 h 3431480"/>
                  <a:gd name="connsiteX72" fmla="*/ 755354 w 1548195"/>
                  <a:gd name="connsiteY72" fmla="*/ 1794280 h 3431480"/>
                  <a:gd name="connsiteX73" fmla="*/ 809710 w 1548195"/>
                  <a:gd name="connsiteY73" fmla="*/ 1855215 h 3431480"/>
                  <a:gd name="connsiteX74" fmla="*/ 872500 w 1548195"/>
                  <a:gd name="connsiteY74" fmla="*/ 1915211 h 3431480"/>
                  <a:gd name="connsiteX75" fmla="*/ 963405 w 1548195"/>
                  <a:gd name="connsiteY75" fmla="*/ 1995832 h 3431480"/>
                  <a:gd name="connsiteX76" fmla="*/ 1014949 w 1548195"/>
                  <a:gd name="connsiteY76" fmla="*/ 2041768 h 3431480"/>
                  <a:gd name="connsiteX77" fmla="*/ 1064618 w 1548195"/>
                  <a:gd name="connsiteY77" fmla="*/ 2086765 h 3431480"/>
                  <a:gd name="connsiteX78" fmla="*/ 1115225 w 1548195"/>
                  <a:gd name="connsiteY78" fmla="*/ 2133637 h 3431480"/>
                  <a:gd name="connsiteX79" fmla="*/ 1163021 w 1548195"/>
                  <a:gd name="connsiteY79" fmla="*/ 2180510 h 3431480"/>
                  <a:gd name="connsiteX80" fmla="*/ 1208005 w 1548195"/>
                  <a:gd name="connsiteY80" fmla="*/ 2226445 h 3431480"/>
                  <a:gd name="connsiteX81" fmla="*/ 1249240 w 1548195"/>
                  <a:gd name="connsiteY81" fmla="*/ 2276130 h 3431480"/>
                  <a:gd name="connsiteX82" fmla="*/ 1287663 w 1548195"/>
                  <a:gd name="connsiteY82" fmla="*/ 2324878 h 3431480"/>
                  <a:gd name="connsiteX83" fmla="*/ 1321401 w 1548195"/>
                  <a:gd name="connsiteY83" fmla="*/ 2374563 h 3431480"/>
                  <a:gd name="connsiteX84" fmla="*/ 1349516 w 1548195"/>
                  <a:gd name="connsiteY84" fmla="*/ 2426122 h 3431480"/>
                  <a:gd name="connsiteX85" fmla="*/ 1371071 w 1548195"/>
                  <a:gd name="connsiteY85" fmla="*/ 2478620 h 3431480"/>
                  <a:gd name="connsiteX86" fmla="*/ 1394500 w 1548195"/>
                  <a:gd name="connsiteY86" fmla="*/ 2396124 h 3431480"/>
                  <a:gd name="connsiteX87" fmla="*/ 1412306 w 1548195"/>
                  <a:gd name="connsiteY87" fmla="*/ 2315503 h 3431480"/>
                  <a:gd name="connsiteX88" fmla="*/ 1423552 w 1548195"/>
                  <a:gd name="connsiteY88" fmla="*/ 2234882 h 3431480"/>
                  <a:gd name="connsiteX89" fmla="*/ 1428238 w 1548195"/>
                  <a:gd name="connsiteY89" fmla="*/ 2157074 h 3431480"/>
                  <a:gd name="connsiteX90" fmla="*/ 1427301 w 1548195"/>
                  <a:gd name="connsiteY90" fmla="*/ 2080203 h 3431480"/>
                  <a:gd name="connsiteX91" fmla="*/ 1418866 w 1548195"/>
                  <a:gd name="connsiteY91" fmla="*/ 2004270 h 3431480"/>
                  <a:gd name="connsiteX92" fmla="*/ 1403872 w 1548195"/>
                  <a:gd name="connsiteY92" fmla="*/ 1930211 h 3431480"/>
                  <a:gd name="connsiteX93" fmla="*/ 1384191 w 1548195"/>
                  <a:gd name="connsiteY93" fmla="*/ 1858027 h 3431480"/>
                  <a:gd name="connsiteX94" fmla="*/ 1356076 w 1548195"/>
                  <a:gd name="connsiteY94" fmla="*/ 1785844 h 3431480"/>
                  <a:gd name="connsiteX95" fmla="*/ 1303595 w 1548195"/>
                  <a:gd name="connsiteY95" fmla="*/ 1667725 h 3431480"/>
                  <a:gd name="connsiteX96" fmla="*/ 1248303 w 1548195"/>
                  <a:gd name="connsiteY96" fmla="*/ 1551481 h 3431480"/>
                  <a:gd name="connsiteX97" fmla="*/ 1192072 w 1548195"/>
                  <a:gd name="connsiteY97" fmla="*/ 1429612 h 3431480"/>
                  <a:gd name="connsiteX98" fmla="*/ 1180827 w 1548195"/>
                  <a:gd name="connsiteY98" fmla="*/ 1406176 h 3431480"/>
                  <a:gd name="connsiteX99" fmla="*/ 1169581 w 1548195"/>
                  <a:gd name="connsiteY99" fmla="*/ 1380865 h 3431480"/>
                  <a:gd name="connsiteX100" fmla="*/ 1159272 w 1548195"/>
                  <a:gd name="connsiteY100" fmla="*/ 1353679 h 3431480"/>
                  <a:gd name="connsiteX101" fmla="*/ 1151775 w 1548195"/>
                  <a:gd name="connsiteY101" fmla="*/ 1325555 h 3431480"/>
                  <a:gd name="connsiteX102" fmla="*/ 1145214 w 1548195"/>
                  <a:gd name="connsiteY102" fmla="*/ 1298369 h 3431480"/>
                  <a:gd name="connsiteX103" fmla="*/ 1141466 w 1548195"/>
                  <a:gd name="connsiteY103" fmla="*/ 1271183 h 3431480"/>
                  <a:gd name="connsiteX104" fmla="*/ 1143340 w 1548195"/>
                  <a:gd name="connsiteY104" fmla="*/ 1242122 h 3431480"/>
                  <a:gd name="connsiteX105" fmla="*/ 1148963 w 1548195"/>
                  <a:gd name="connsiteY105" fmla="*/ 1214936 h 3431480"/>
                  <a:gd name="connsiteX106" fmla="*/ 1159272 w 1548195"/>
                  <a:gd name="connsiteY106" fmla="*/ 1188687 h 3431480"/>
                  <a:gd name="connsiteX107" fmla="*/ 1178015 w 1548195"/>
                  <a:gd name="connsiteY107" fmla="*/ 1162439 h 3431480"/>
                  <a:gd name="connsiteX108" fmla="*/ 1201444 w 1548195"/>
                  <a:gd name="connsiteY108" fmla="*/ 1137128 h 3431480"/>
                  <a:gd name="connsiteX109" fmla="*/ 1205193 w 1548195"/>
                  <a:gd name="connsiteY109" fmla="*/ 1134315 h 3431480"/>
                  <a:gd name="connsiteX110" fmla="*/ 1208005 w 1548195"/>
                  <a:gd name="connsiteY110" fmla="*/ 1134315 h 3431480"/>
                  <a:gd name="connsiteX111" fmla="*/ 1210816 w 1548195"/>
                  <a:gd name="connsiteY111" fmla="*/ 1134315 h 3431480"/>
                  <a:gd name="connsiteX112" fmla="*/ 1214564 w 1548195"/>
                  <a:gd name="connsiteY112" fmla="*/ 1136190 h 3431480"/>
                  <a:gd name="connsiteX113" fmla="*/ 1217376 w 1548195"/>
                  <a:gd name="connsiteY113" fmla="*/ 1138065 h 3431480"/>
                  <a:gd name="connsiteX114" fmla="*/ 1218313 w 1548195"/>
                  <a:gd name="connsiteY114" fmla="*/ 1140878 h 3431480"/>
                  <a:gd name="connsiteX115" fmla="*/ 1219251 w 1548195"/>
                  <a:gd name="connsiteY115" fmla="*/ 1142752 h 3431480"/>
                  <a:gd name="connsiteX116" fmla="*/ 1219251 w 1548195"/>
                  <a:gd name="connsiteY116" fmla="*/ 1146502 h 3431480"/>
                  <a:gd name="connsiteX117" fmla="*/ 1218313 w 1548195"/>
                  <a:gd name="connsiteY117" fmla="*/ 1150252 h 3431480"/>
                  <a:gd name="connsiteX118" fmla="*/ 1217376 w 1548195"/>
                  <a:gd name="connsiteY118" fmla="*/ 1153064 h 3431480"/>
                  <a:gd name="connsiteX119" fmla="*/ 1197696 w 1548195"/>
                  <a:gd name="connsiteY119" fmla="*/ 1175563 h 3431480"/>
                  <a:gd name="connsiteX120" fmla="*/ 1187387 w 1548195"/>
                  <a:gd name="connsiteY120" fmla="*/ 1200874 h 3431480"/>
                  <a:gd name="connsiteX121" fmla="*/ 1180827 w 1548195"/>
                  <a:gd name="connsiteY121" fmla="*/ 1225248 h 3431480"/>
                  <a:gd name="connsiteX122" fmla="*/ 1180827 w 1548195"/>
                  <a:gd name="connsiteY122" fmla="*/ 1253372 h 3431480"/>
                  <a:gd name="connsiteX123" fmla="*/ 1184576 w 1548195"/>
                  <a:gd name="connsiteY123" fmla="*/ 1280558 h 3431480"/>
                  <a:gd name="connsiteX124" fmla="*/ 1193010 w 1548195"/>
                  <a:gd name="connsiteY124" fmla="*/ 1309619 h 3431480"/>
                  <a:gd name="connsiteX125" fmla="*/ 1204256 w 1548195"/>
                  <a:gd name="connsiteY125" fmla="*/ 1336805 h 3431480"/>
                  <a:gd name="connsiteX126" fmla="*/ 1216439 w 1548195"/>
                  <a:gd name="connsiteY126" fmla="*/ 1364928 h 3431480"/>
                  <a:gd name="connsiteX127" fmla="*/ 1230496 w 1548195"/>
                  <a:gd name="connsiteY127" fmla="*/ 1393989 h 3431480"/>
                  <a:gd name="connsiteX128" fmla="*/ 1246428 w 1548195"/>
                  <a:gd name="connsiteY128" fmla="*/ 1421175 h 3431480"/>
                  <a:gd name="connsiteX129" fmla="*/ 1261423 w 1548195"/>
                  <a:gd name="connsiteY129" fmla="*/ 1447424 h 3431480"/>
                  <a:gd name="connsiteX130" fmla="*/ 1276417 w 1548195"/>
                  <a:gd name="connsiteY130" fmla="*/ 1473672 h 3431480"/>
                  <a:gd name="connsiteX131" fmla="*/ 1290475 w 1548195"/>
                  <a:gd name="connsiteY131" fmla="*/ 1498046 h 3431480"/>
                  <a:gd name="connsiteX132" fmla="*/ 1330773 w 1548195"/>
                  <a:gd name="connsiteY132" fmla="*/ 1574917 h 3431480"/>
                  <a:gd name="connsiteX133" fmla="*/ 1372008 w 1548195"/>
                  <a:gd name="connsiteY133" fmla="*/ 1651788 h 3431480"/>
                  <a:gd name="connsiteX134" fmla="*/ 1411369 w 1548195"/>
                  <a:gd name="connsiteY134" fmla="*/ 1730534 h 3431480"/>
                  <a:gd name="connsiteX135" fmla="*/ 1446981 w 1548195"/>
                  <a:gd name="connsiteY135" fmla="*/ 1810217 h 3431480"/>
                  <a:gd name="connsiteX136" fmla="*/ 1479782 w 1548195"/>
                  <a:gd name="connsiteY136" fmla="*/ 1889900 h 3431480"/>
                  <a:gd name="connsiteX137" fmla="*/ 1506960 w 1548195"/>
                  <a:gd name="connsiteY137" fmla="*/ 1969584 h 3431480"/>
                  <a:gd name="connsiteX138" fmla="*/ 1528515 w 1548195"/>
                  <a:gd name="connsiteY138" fmla="*/ 2051142 h 3431480"/>
                  <a:gd name="connsiteX139" fmla="*/ 1543509 w 1548195"/>
                  <a:gd name="connsiteY139" fmla="*/ 2133637 h 3431480"/>
                  <a:gd name="connsiteX140" fmla="*/ 1548195 w 1548195"/>
                  <a:gd name="connsiteY140" fmla="*/ 2208633 h 3431480"/>
                  <a:gd name="connsiteX141" fmla="*/ 1545384 w 1548195"/>
                  <a:gd name="connsiteY141" fmla="*/ 2282692 h 3431480"/>
                  <a:gd name="connsiteX142" fmla="*/ 1536949 w 1548195"/>
                  <a:gd name="connsiteY142" fmla="*/ 2356751 h 3431480"/>
                  <a:gd name="connsiteX143" fmla="*/ 1522892 w 1548195"/>
                  <a:gd name="connsiteY143" fmla="*/ 2429872 h 3431480"/>
                  <a:gd name="connsiteX144" fmla="*/ 1504148 w 1548195"/>
                  <a:gd name="connsiteY144" fmla="*/ 2500181 h 3431480"/>
                  <a:gd name="connsiteX145" fmla="*/ 1480719 w 1548195"/>
                  <a:gd name="connsiteY145" fmla="*/ 2570490 h 3431480"/>
                  <a:gd name="connsiteX146" fmla="*/ 1455416 w 1548195"/>
                  <a:gd name="connsiteY146" fmla="*/ 2638923 h 3431480"/>
                  <a:gd name="connsiteX147" fmla="*/ 1428238 w 1548195"/>
                  <a:gd name="connsiteY147" fmla="*/ 2706420 h 3431480"/>
                  <a:gd name="connsiteX148" fmla="*/ 1401060 w 1548195"/>
                  <a:gd name="connsiteY148" fmla="*/ 2770167 h 3431480"/>
                  <a:gd name="connsiteX149" fmla="*/ 1342019 w 1548195"/>
                  <a:gd name="connsiteY149" fmla="*/ 2895785 h 3431480"/>
                  <a:gd name="connsiteX150" fmla="*/ 1277355 w 1548195"/>
                  <a:gd name="connsiteY150" fmla="*/ 3017654 h 3431480"/>
                  <a:gd name="connsiteX151" fmla="*/ 1206130 w 1548195"/>
                  <a:gd name="connsiteY151" fmla="*/ 3137647 h 3431480"/>
                  <a:gd name="connsiteX152" fmla="*/ 1131157 w 1548195"/>
                  <a:gd name="connsiteY152" fmla="*/ 3255766 h 3431480"/>
                  <a:gd name="connsiteX153" fmla="*/ 1094982 w 1548195"/>
                  <a:gd name="connsiteY153" fmla="*/ 3305221 h 3431480"/>
                  <a:gd name="connsiteX154" fmla="*/ 1102717 w 1548195"/>
                  <a:gd name="connsiteY154" fmla="*/ 3305624 h 3431480"/>
                  <a:gd name="connsiteX155" fmla="*/ 1479876 w 1548195"/>
                  <a:gd name="connsiteY155" fmla="*/ 3415685 h 3431480"/>
                  <a:gd name="connsiteX156" fmla="*/ 1503115 w 1548195"/>
                  <a:gd name="connsiteY156" fmla="*/ 3431480 h 3431480"/>
                  <a:gd name="connsiteX157" fmla="*/ 376899 w 1548195"/>
                  <a:gd name="connsiteY157" fmla="*/ 3431480 h 3431480"/>
                  <a:gd name="connsiteX158" fmla="*/ 400138 w 1548195"/>
                  <a:gd name="connsiteY158" fmla="*/ 3415685 h 3431480"/>
                  <a:gd name="connsiteX159" fmla="*/ 777297 w 1548195"/>
                  <a:gd name="connsiteY159" fmla="*/ 3305624 h 3431480"/>
                  <a:gd name="connsiteX160" fmla="*/ 846821 w 1548195"/>
                  <a:gd name="connsiteY160" fmla="*/ 3302007 h 3431480"/>
                  <a:gd name="connsiteX161" fmla="*/ 850945 w 1548195"/>
                  <a:gd name="connsiteY161" fmla="*/ 3296076 h 3431480"/>
                  <a:gd name="connsiteX162" fmla="*/ 886557 w 1548195"/>
                  <a:gd name="connsiteY162" fmla="*/ 3247329 h 3431480"/>
                  <a:gd name="connsiteX163" fmla="*/ 925918 w 1548195"/>
                  <a:gd name="connsiteY163" fmla="*/ 3192020 h 3431480"/>
                  <a:gd name="connsiteX164" fmla="*/ 964342 w 1548195"/>
                  <a:gd name="connsiteY164" fmla="*/ 3137647 h 3431480"/>
                  <a:gd name="connsiteX165" fmla="*/ 1002765 w 1548195"/>
                  <a:gd name="connsiteY165" fmla="*/ 3082338 h 3431480"/>
                  <a:gd name="connsiteX166" fmla="*/ 1038378 w 1548195"/>
                  <a:gd name="connsiteY166" fmla="*/ 3027028 h 3431480"/>
                  <a:gd name="connsiteX167" fmla="*/ 1073053 w 1548195"/>
                  <a:gd name="connsiteY167" fmla="*/ 2970781 h 3431480"/>
                  <a:gd name="connsiteX168" fmla="*/ 1104916 w 1548195"/>
                  <a:gd name="connsiteY168" fmla="*/ 2915471 h 3431480"/>
                  <a:gd name="connsiteX169" fmla="*/ 1133031 w 1548195"/>
                  <a:gd name="connsiteY169" fmla="*/ 2859224 h 3431480"/>
                  <a:gd name="connsiteX170" fmla="*/ 1157398 w 1548195"/>
                  <a:gd name="connsiteY170" fmla="*/ 2802977 h 3431480"/>
                  <a:gd name="connsiteX171" fmla="*/ 1176141 w 1548195"/>
                  <a:gd name="connsiteY171" fmla="*/ 2745793 h 3431480"/>
                  <a:gd name="connsiteX172" fmla="*/ 1191135 w 1548195"/>
                  <a:gd name="connsiteY172" fmla="*/ 2689546 h 3431480"/>
                  <a:gd name="connsiteX173" fmla="*/ 1199570 w 1548195"/>
                  <a:gd name="connsiteY173" fmla="*/ 2631424 h 3431480"/>
                  <a:gd name="connsiteX174" fmla="*/ 1201444 w 1548195"/>
                  <a:gd name="connsiteY174" fmla="*/ 2574240 h 3431480"/>
                  <a:gd name="connsiteX175" fmla="*/ 1196759 w 1548195"/>
                  <a:gd name="connsiteY175" fmla="*/ 2517055 h 3431480"/>
                  <a:gd name="connsiteX176" fmla="*/ 1184576 w 1548195"/>
                  <a:gd name="connsiteY176" fmla="*/ 2459871 h 3431480"/>
                  <a:gd name="connsiteX177" fmla="*/ 1166769 w 1548195"/>
                  <a:gd name="connsiteY177" fmla="*/ 2408311 h 3431480"/>
                  <a:gd name="connsiteX178" fmla="*/ 1143340 w 1548195"/>
                  <a:gd name="connsiteY178" fmla="*/ 2359563 h 3431480"/>
                  <a:gd name="connsiteX179" fmla="*/ 1111477 w 1548195"/>
                  <a:gd name="connsiteY179" fmla="*/ 2310816 h 3431480"/>
                  <a:gd name="connsiteX180" fmla="*/ 1076802 w 1548195"/>
                  <a:gd name="connsiteY180" fmla="*/ 2263006 h 3431480"/>
                  <a:gd name="connsiteX181" fmla="*/ 1037440 w 1548195"/>
                  <a:gd name="connsiteY181" fmla="*/ 2216133 h 3431480"/>
                  <a:gd name="connsiteX182" fmla="*/ 994331 w 1548195"/>
                  <a:gd name="connsiteY182" fmla="*/ 2171135 h 3431480"/>
                  <a:gd name="connsiteX183" fmla="*/ 948410 w 1548195"/>
                  <a:gd name="connsiteY183" fmla="*/ 2125201 h 3431480"/>
                  <a:gd name="connsiteX184" fmla="*/ 900615 w 1548195"/>
                  <a:gd name="connsiteY184" fmla="*/ 2081140 h 3431480"/>
                  <a:gd name="connsiteX185" fmla="*/ 851882 w 1548195"/>
                  <a:gd name="connsiteY185" fmla="*/ 2037080 h 3431480"/>
                  <a:gd name="connsiteX186" fmla="*/ 802213 w 1548195"/>
                  <a:gd name="connsiteY186" fmla="*/ 1993020 h 3431480"/>
                  <a:gd name="connsiteX187" fmla="*/ 744109 w 1548195"/>
                  <a:gd name="connsiteY187" fmla="*/ 1940522 h 3431480"/>
                  <a:gd name="connsiteX188" fmla="*/ 685067 w 1548195"/>
                  <a:gd name="connsiteY188" fmla="*/ 1887088 h 3431480"/>
                  <a:gd name="connsiteX189" fmla="*/ 628837 w 1548195"/>
                  <a:gd name="connsiteY189" fmla="*/ 1833653 h 3431480"/>
                  <a:gd name="connsiteX190" fmla="*/ 576356 w 1548195"/>
                  <a:gd name="connsiteY190" fmla="*/ 1778344 h 3431480"/>
                  <a:gd name="connsiteX191" fmla="*/ 528561 w 1548195"/>
                  <a:gd name="connsiteY191" fmla="*/ 1723034 h 3431480"/>
                  <a:gd name="connsiteX192" fmla="*/ 484514 w 1548195"/>
                  <a:gd name="connsiteY192" fmla="*/ 1664912 h 3431480"/>
                  <a:gd name="connsiteX193" fmla="*/ 454525 w 1548195"/>
                  <a:gd name="connsiteY193" fmla="*/ 1615227 h 3431480"/>
                  <a:gd name="connsiteX194" fmla="*/ 430158 w 1548195"/>
                  <a:gd name="connsiteY194" fmla="*/ 1563667 h 3431480"/>
                  <a:gd name="connsiteX195" fmla="*/ 408604 w 1548195"/>
                  <a:gd name="connsiteY195" fmla="*/ 1511170 h 3431480"/>
                  <a:gd name="connsiteX196" fmla="*/ 388923 w 1548195"/>
                  <a:gd name="connsiteY196" fmla="*/ 1457736 h 3431480"/>
                  <a:gd name="connsiteX197" fmla="*/ 372054 w 1548195"/>
                  <a:gd name="connsiteY197" fmla="*/ 1405238 h 3431480"/>
                  <a:gd name="connsiteX198" fmla="*/ 358934 w 1548195"/>
                  <a:gd name="connsiteY198" fmla="*/ 1363990 h 3431480"/>
                  <a:gd name="connsiteX199" fmla="*/ 345814 w 1548195"/>
                  <a:gd name="connsiteY199" fmla="*/ 1323680 h 3431480"/>
                  <a:gd name="connsiteX200" fmla="*/ 329881 w 1548195"/>
                  <a:gd name="connsiteY200" fmla="*/ 1283370 h 3431480"/>
                  <a:gd name="connsiteX201" fmla="*/ 314887 w 1548195"/>
                  <a:gd name="connsiteY201" fmla="*/ 1244934 h 3431480"/>
                  <a:gd name="connsiteX202" fmla="*/ 295206 w 1548195"/>
                  <a:gd name="connsiteY202" fmla="*/ 1205561 h 3431480"/>
                  <a:gd name="connsiteX203" fmla="*/ 275526 w 1548195"/>
                  <a:gd name="connsiteY203" fmla="*/ 1168063 h 3431480"/>
                  <a:gd name="connsiteX204" fmla="*/ 251160 w 1548195"/>
                  <a:gd name="connsiteY204" fmla="*/ 1131503 h 3431480"/>
                  <a:gd name="connsiteX205" fmla="*/ 222107 w 1548195"/>
                  <a:gd name="connsiteY205" fmla="*/ 1096817 h 3431480"/>
                  <a:gd name="connsiteX206" fmla="*/ 190244 w 1548195"/>
                  <a:gd name="connsiteY206" fmla="*/ 1062132 h 3431480"/>
                  <a:gd name="connsiteX207" fmla="*/ 152758 w 1548195"/>
                  <a:gd name="connsiteY207" fmla="*/ 1028383 h 3431480"/>
                  <a:gd name="connsiteX208" fmla="*/ 109648 w 1548195"/>
                  <a:gd name="connsiteY208" fmla="*/ 997448 h 3431480"/>
                  <a:gd name="connsiteX209" fmla="*/ 61853 w 1548195"/>
                  <a:gd name="connsiteY209" fmla="*/ 967449 h 3431480"/>
                  <a:gd name="connsiteX210" fmla="*/ 5622 w 1548195"/>
                  <a:gd name="connsiteY210" fmla="*/ 938388 h 3431480"/>
                  <a:gd name="connsiteX211" fmla="*/ 2811 w 1548195"/>
                  <a:gd name="connsiteY211" fmla="*/ 936513 h 3431480"/>
                  <a:gd name="connsiteX212" fmla="*/ 937 w 1548195"/>
                  <a:gd name="connsiteY212" fmla="*/ 932763 h 3431480"/>
                  <a:gd name="connsiteX213" fmla="*/ 0 w 1548195"/>
                  <a:gd name="connsiteY213" fmla="*/ 928076 h 3431480"/>
                  <a:gd name="connsiteX214" fmla="*/ 937 w 1548195"/>
                  <a:gd name="connsiteY214" fmla="*/ 924326 h 3431480"/>
                  <a:gd name="connsiteX215" fmla="*/ 1874 w 1548195"/>
                  <a:gd name="connsiteY215" fmla="*/ 922452 h 3431480"/>
                  <a:gd name="connsiteX216" fmla="*/ 4685 w 1548195"/>
                  <a:gd name="connsiteY216" fmla="*/ 919639 h 3431480"/>
                  <a:gd name="connsiteX217" fmla="*/ 7497 w 1548195"/>
                  <a:gd name="connsiteY217" fmla="*/ 918702 h 3431480"/>
                  <a:gd name="connsiteX218" fmla="*/ 11246 w 1548195"/>
                  <a:gd name="connsiteY218" fmla="*/ 917764 h 3431480"/>
                  <a:gd name="connsiteX219" fmla="*/ 14057 w 1548195"/>
                  <a:gd name="connsiteY219" fmla="*/ 918702 h 3431480"/>
                  <a:gd name="connsiteX220" fmla="*/ 74036 w 1548195"/>
                  <a:gd name="connsiteY220" fmla="*/ 942138 h 3431480"/>
                  <a:gd name="connsiteX221" fmla="*/ 127454 w 1548195"/>
                  <a:gd name="connsiteY221" fmla="*/ 970261 h 3431480"/>
                  <a:gd name="connsiteX222" fmla="*/ 174312 w 1548195"/>
                  <a:gd name="connsiteY222" fmla="*/ 998385 h 3431480"/>
                  <a:gd name="connsiteX223" fmla="*/ 216485 w 1548195"/>
                  <a:gd name="connsiteY223" fmla="*/ 1028383 h 3431480"/>
                  <a:gd name="connsiteX224" fmla="*/ 253971 w 1548195"/>
                  <a:gd name="connsiteY224" fmla="*/ 1060257 h 3431480"/>
                  <a:gd name="connsiteX225" fmla="*/ 285835 w 1548195"/>
                  <a:gd name="connsiteY225" fmla="*/ 1094942 h 3431480"/>
                  <a:gd name="connsiteX226" fmla="*/ 314887 w 1548195"/>
                  <a:gd name="connsiteY226" fmla="*/ 1129628 h 3431480"/>
                  <a:gd name="connsiteX227" fmla="*/ 341127 w 1548195"/>
                  <a:gd name="connsiteY227" fmla="*/ 1166189 h 3431480"/>
                  <a:gd name="connsiteX228" fmla="*/ 363619 w 1548195"/>
                  <a:gd name="connsiteY228" fmla="*/ 1202749 h 3431480"/>
                  <a:gd name="connsiteX229" fmla="*/ 384237 w 1548195"/>
                  <a:gd name="connsiteY229" fmla="*/ 1240247 h 3431480"/>
                  <a:gd name="connsiteX230" fmla="*/ 402044 w 1548195"/>
                  <a:gd name="connsiteY230" fmla="*/ 1277745 h 3431480"/>
                  <a:gd name="connsiteX231" fmla="*/ 419850 w 1548195"/>
                  <a:gd name="connsiteY231" fmla="*/ 1316181 h 3431480"/>
                  <a:gd name="connsiteX232" fmla="*/ 436719 w 1548195"/>
                  <a:gd name="connsiteY232" fmla="*/ 1354616 h 3431480"/>
                  <a:gd name="connsiteX233" fmla="*/ 465771 w 1548195"/>
                  <a:gd name="connsiteY233" fmla="*/ 1418363 h 3431480"/>
                  <a:gd name="connsiteX234" fmla="*/ 465771 w 1548195"/>
                  <a:gd name="connsiteY234" fmla="*/ 1344304 h 3431480"/>
                  <a:gd name="connsiteX235" fmla="*/ 473268 w 1548195"/>
                  <a:gd name="connsiteY235" fmla="*/ 1270245 h 3431480"/>
                  <a:gd name="connsiteX236" fmla="*/ 486388 w 1548195"/>
                  <a:gd name="connsiteY236" fmla="*/ 1195249 h 3431480"/>
                  <a:gd name="connsiteX237" fmla="*/ 504194 w 1548195"/>
                  <a:gd name="connsiteY237" fmla="*/ 1123066 h 3431480"/>
                  <a:gd name="connsiteX238" fmla="*/ 526686 w 1548195"/>
                  <a:gd name="connsiteY238" fmla="*/ 1049945 h 3431480"/>
                  <a:gd name="connsiteX239" fmla="*/ 554802 w 1548195"/>
                  <a:gd name="connsiteY239" fmla="*/ 976823 h 3431480"/>
                  <a:gd name="connsiteX240" fmla="*/ 584790 w 1548195"/>
                  <a:gd name="connsiteY240" fmla="*/ 905577 h 3431480"/>
                  <a:gd name="connsiteX241" fmla="*/ 616654 w 1548195"/>
                  <a:gd name="connsiteY241" fmla="*/ 833393 h 3431480"/>
                  <a:gd name="connsiteX242" fmla="*/ 650392 w 1548195"/>
                  <a:gd name="connsiteY242" fmla="*/ 763085 h 3431480"/>
                  <a:gd name="connsiteX243" fmla="*/ 685067 w 1548195"/>
                  <a:gd name="connsiteY243" fmla="*/ 692776 h 3431480"/>
                  <a:gd name="connsiteX244" fmla="*/ 719742 w 1548195"/>
                  <a:gd name="connsiteY244" fmla="*/ 618717 h 3431480"/>
                  <a:gd name="connsiteX245" fmla="*/ 755354 w 1548195"/>
                  <a:gd name="connsiteY245" fmla="*/ 543721 h 3431480"/>
                  <a:gd name="connsiteX246" fmla="*/ 789092 w 1548195"/>
                  <a:gd name="connsiteY246" fmla="*/ 469663 h 3431480"/>
                  <a:gd name="connsiteX247" fmla="*/ 819082 w 1548195"/>
                  <a:gd name="connsiteY247" fmla="*/ 393729 h 3431480"/>
                  <a:gd name="connsiteX248" fmla="*/ 847196 w 1548195"/>
                  <a:gd name="connsiteY248" fmla="*/ 317796 h 3431480"/>
                  <a:gd name="connsiteX249" fmla="*/ 870625 w 1548195"/>
                  <a:gd name="connsiteY249" fmla="*/ 240925 h 3431480"/>
                  <a:gd name="connsiteX250" fmla="*/ 887495 w 1548195"/>
                  <a:gd name="connsiteY250" fmla="*/ 164991 h 3431480"/>
                  <a:gd name="connsiteX251" fmla="*/ 899678 w 1548195"/>
                  <a:gd name="connsiteY251" fmla="*/ 88120 h 3431480"/>
                  <a:gd name="connsiteX252" fmla="*/ 903426 w 1548195"/>
                  <a:gd name="connsiteY252" fmla="*/ 11249 h 3431480"/>
                  <a:gd name="connsiteX253" fmla="*/ 904363 w 1548195"/>
                  <a:gd name="connsiteY253" fmla="*/ 6562 h 3431480"/>
                  <a:gd name="connsiteX254" fmla="*/ 905300 w 1548195"/>
                  <a:gd name="connsiteY254" fmla="*/ 2812 h 3431480"/>
                  <a:gd name="connsiteX255" fmla="*/ 909049 w 1548195"/>
                  <a:gd name="connsiteY255" fmla="*/ 937 h 343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</a:cxnLst>
                <a:rect l="l" t="t" r="r" b="b"/>
                <a:pathLst>
                  <a:path w="1548195" h="3431480">
                    <a:moveTo>
                      <a:pt x="913735" y="0"/>
                    </a:moveTo>
                    <a:lnTo>
                      <a:pt x="917483" y="937"/>
                    </a:lnTo>
                    <a:lnTo>
                      <a:pt x="921232" y="2812"/>
                    </a:lnTo>
                    <a:lnTo>
                      <a:pt x="924044" y="5625"/>
                    </a:lnTo>
                    <a:lnTo>
                      <a:pt x="924981" y="10312"/>
                    </a:lnTo>
                    <a:lnTo>
                      <a:pt x="929667" y="89058"/>
                    </a:lnTo>
                    <a:lnTo>
                      <a:pt x="926855" y="167804"/>
                    </a:lnTo>
                    <a:lnTo>
                      <a:pt x="918421" y="246550"/>
                    </a:lnTo>
                    <a:lnTo>
                      <a:pt x="905300" y="326233"/>
                    </a:lnTo>
                    <a:lnTo>
                      <a:pt x="886557" y="405916"/>
                    </a:lnTo>
                    <a:lnTo>
                      <a:pt x="864066" y="485599"/>
                    </a:lnTo>
                    <a:lnTo>
                      <a:pt x="838762" y="566220"/>
                    </a:lnTo>
                    <a:lnTo>
                      <a:pt x="808773" y="648716"/>
                    </a:lnTo>
                    <a:lnTo>
                      <a:pt x="777846" y="731211"/>
                    </a:lnTo>
                    <a:lnTo>
                      <a:pt x="810647" y="698401"/>
                    </a:lnTo>
                    <a:lnTo>
                      <a:pt x="845322" y="662777"/>
                    </a:lnTo>
                    <a:lnTo>
                      <a:pt x="881871" y="627155"/>
                    </a:lnTo>
                    <a:lnTo>
                      <a:pt x="916546" y="588719"/>
                    </a:lnTo>
                    <a:lnTo>
                      <a:pt x="950284" y="549346"/>
                    </a:lnTo>
                    <a:lnTo>
                      <a:pt x="981211" y="509036"/>
                    </a:lnTo>
                    <a:lnTo>
                      <a:pt x="1010263" y="467788"/>
                    </a:lnTo>
                    <a:lnTo>
                      <a:pt x="1036503" y="427478"/>
                    </a:lnTo>
                    <a:lnTo>
                      <a:pt x="1056184" y="385292"/>
                    </a:lnTo>
                    <a:lnTo>
                      <a:pt x="1072115" y="344982"/>
                    </a:lnTo>
                    <a:lnTo>
                      <a:pt x="1083361" y="304671"/>
                    </a:lnTo>
                    <a:lnTo>
                      <a:pt x="1086173" y="263423"/>
                    </a:lnTo>
                    <a:lnTo>
                      <a:pt x="1083361" y="230613"/>
                    </a:lnTo>
                    <a:lnTo>
                      <a:pt x="1074927" y="199677"/>
                    </a:lnTo>
                    <a:lnTo>
                      <a:pt x="1061807" y="169678"/>
                    </a:lnTo>
                    <a:lnTo>
                      <a:pt x="1042127" y="140618"/>
                    </a:lnTo>
                    <a:lnTo>
                      <a:pt x="1016823" y="113431"/>
                    </a:lnTo>
                    <a:lnTo>
                      <a:pt x="1014949" y="109682"/>
                    </a:lnTo>
                    <a:lnTo>
                      <a:pt x="1013074" y="105932"/>
                    </a:lnTo>
                    <a:lnTo>
                      <a:pt x="1013074" y="102182"/>
                    </a:lnTo>
                    <a:lnTo>
                      <a:pt x="1015886" y="98432"/>
                    </a:lnTo>
                    <a:lnTo>
                      <a:pt x="1018698" y="96558"/>
                    </a:lnTo>
                    <a:lnTo>
                      <a:pt x="1020572" y="95620"/>
                    </a:lnTo>
                    <a:lnTo>
                      <a:pt x="1024320" y="93745"/>
                    </a:lnTo>
                    <a:lnTo>
                      <a:pt x="1028069" y="95620"/>
                    </a:lnTo>
                    <a:lnTo>
                      <a:pt x="1029944" y="96558"/>
                    </a:lnTo>
                    <a:lnTo>
                      <a:pt x="1061807" y="122806"/>
                    </a:lnTo>
                    <a:lnTo>
                      <a:pt x="1086173" y="151867"/>
                    </a:lnTo>
                    <a:lnTo>
                      <a:pt x="1105854" y="182803"/>
                    </a:lnTo>
                    <a:lnTo>
                      <a:pt x="1119911" y="215614"/>
                    </a:lnTo>
                    <a:lnTo>
                      <a:pt x="1128346" y="252174"/>
                    </a:lnTo>
                    <a:lnTo>
                      <a:pt x="1131157" y="293422"/>
                    </a:lnTo>
                    <a:lnTo>
                      <a:pt x="1126471" y="335607"/>
                    </a:lnTo>
                    <a:lnTo>
                      <a:pt x="1116163" y="376855"/>
                    </a:lnTo>
                    <a:lnTo>
                      <a:pt x="1102105" y="418103"/>
                    </a:lnTo>
                    <a:lnTo>
                      <a:pt x="1085236" y="458414"/>
                    </a:lnTo>
                    <a:lnTo>
                      <a:pt x="1063681" y="497786"/>
                    </a:lnTo>
                    <a:lnTo>
                      <a:pt x="1041189" y="535284"/>
                    </a:lnTo>
                    <a:lnTo>
                      <a:pt x="1018698" y="569970"/>
                    </a:lnTo>
                    <a:lnTo>
                      <a:pt x="994331" y="601843"/>
                    </a:lnTo>
                    <a:lnTo>
                      <a:pt x="926855" y="687151"/>
                    </a:lnTo>
                    <a:lnTo>
                      <a:pt x="881871" y="744336"/>
                    </a:lnTo>
                    <a:lnTo>
                      <a:pt x="836888" y="801520"/>
                    </a:lnTo>
                    <a:lnTo>
                      <a:pt x="795652" y="858704"/>
                    </a:lnTo>
                    <a:lnTo>
                      <a:pt x="754417" y="915889"/>
                    </a:lnTo>
                    <a:lnTo>
                      <a:pt x="717868" y="972136"/>
                    </a:lnTo>
                    <a:lnTo>
                      <a:pt x="684130" y="1029321"/>
                    </a:lnTo>
                    <a:lnTo>
                      <a:pt x="655078" y="1088380"/>
                    </a:lnTo>
                    <a:lnTo>
                      <a:pt x="630711" y="1146502"/>
                    </a:lnTo>
                    <a:lnTo>
                      <a:pt x="611968" y="1206499"/>
                    </a:lnTo>
                    <a:lnTo>
                      <a:pt x="598848" y="1267433"/>
                    </a:lnTo>
                    <a:lnTo>
                      <a:pt x="591351" y="1337742"/>
                    </a:lnTo>
                    <a:lnTo>
                      <a:pt x="593225" y="1407113"/>
                    </a:lnTo>
                    <a:lnTo>
                      <a:pt x="601660" y="1473672"/>
                    </a:lnTo>
                    <a:lnTo>
                      <a:pt x="616654" y="1540231"/>
                    </a:lnTo>
                    <a:lnTo>
                      <a:pt x="639146" y="1605853"/>
                    </a:lnTo>
                    <a:lnTo>
                      <a:pt x="671010" y="1668662"/>
                    </a:lnTo>
                    <a:lnTo>
                      <a:pt x="709434" y="1732409"/>
                    </a:lnTo>
                    <a:lnTo>
                      <a:pt x="755354" y="1794280"/>
                    </a:lnTo>
                    <a:lnTo>
                      <a:pt x="809710" y="1855215"/>
                    </a:lnTo>
                    <a:lnTo>
                      <a:pt x="872500" y="1915211"/>
                    </a:lnTo>
                    <a:lnTo>
                      <a:pt x="963405" y="1995832"/>
                    </a:lnTo>
                    <a:lnTo>
                      <a:pt x="1014949" y="2041768"/>
                    </a:lnTo>
                    <a:lnTo>
                      <a:pt x="1064618" y="2086765"/>
                    </a:lnTo>
                    <a:lnTo>
                      <a:pt x="1115225" y="2133637"/>
                    </a:lnTo>
                    <a:lnTo>
                      <a:pt x="1163021" y="2180510"/>
                    </a:lnTo>
                    <a:lnTo>
                      <a:pt x="1208005" y="2226445"/>
                    </a:lnTo>
                    <a:lnTo>
                      <a:pt x="1249240" y="2276130"/>
                    </a:lnTo>
                    <a:lnTo>
                      <a:pt x="1287663" y="2324878"/>
                    </a:lnTo>
                    <a:lnTo>
                      <a:pt x="1321401" y="2374563"/>
                    </a:lnTo>
                    <a:lnTo>
                      <a:pt x="1349516" y="2426122"/>
                    </a:lnTo>
                    <a:lnTo>
                      <a:pt x="1371071" y="2478620"/>
                    </a:lnTo>
                    <a:lnTo>
                      <a:pt x="1394500" y="2396124"/>
                    </a:lnTo>
                    <a:lnTo>
                      <a:pt x="1412306" y="2315503"/>
                    </a:lnTo>
                    <a:lnTo>
                      <a:pt x="1423552" y="2234882"/>
                    </a:lnTo>
                    <a:lnTo>
                      <a:pt x="1428238" y="2157074"/>
                    </a:lnTo>
                    <a:lnTo>
                      <a:pt x="1427301" y="2080203"/>
                    </a:lnTo>
                    <a:lnTo>
                      <a:pt x="1418866" y="2004270"/>
                    </a:lnTo>
                    <a:lnTo>
                      <a:pt x="1403872" y="1930211"/>
                    </a:lnTo>
                    <a:lnTo>
                      <a:pt x="1384191" y="1858027"/>
                    </a:lnTo>
                    <a:lnTo>
                      <a:pt x="1356076" y="1785844"/>
                    </a:lnTo>
                    <a:lnTo>
                      <a:pt x="1303595" y="1667725"/>
                    </a:lnTo>
                    <a:lnTo>
                      <a:pt x="1248303" y="1551481"/>
                    </a:lnTo>
                    <a:lnTo>
                      <a:pt x="1192072" y="1429612"/>
                    </a:lnTo>
                    <a:lnTo>
                      <a:pt x="1180827" y="1406176"/>
                    </a:lnTo>
                    <a:lnTo>
                      <a:pt x="1169581" y="1380865"/>
                    </a:lnTo>
                    <a:lnTo>
                      <a:pt x="1159272" y="1353679"/>
                    </a:lnTo>
                    <a:lnTo>
                      <a:pt x="1151775" y="1325555"/>
                    </a:lnTo>
                    <a:lnTo>
                      <a:pt x="1145214" y="1298369"/>
                    </a:lnTo>
                    <a:lnTo>
                      <a:pt x="1141466" y="1271183"/>
                    </a:lnTo>
                    <a:lnTo>
                      <a:pt x="1143340" y="1242122"/>
                    </a:lnTo>
                    <a:lnTo>
                      <a:pt x="1148963" y="1214936"/>
                    </a:lnTo>
                    <a:lnTo>
                      <a:pt x="1159272" y="1188687"/>
                    </a:lnTo>
                    <a:lnTo>
                      <a:pt x="1178015" y="1162439"/>
                    </a:lnTo>
                    <a:lnTo>
                      <a:pt x="1201444" y="1137128"/>
                    </a:lnTo>
                    <a:lnTo>
                      <a:pt x="1205193" y="1134315"/>
                    </a:lnTo>
                    <a:lnTo>
                      <a:pt x="1208005" y="1134315"/>
                    </a:lnTo>
                    <a:lnTo>
                      <a:pt x="1210816" y="1134315"/>
                    </a:lnTo>
                    <a:lnTo>
                      <a:pt x="1214564" y="1136190"/>
                    </a:lnTo>
                    <a:lnTo>
                      <a:pt x="1217376" y="1138065"/>
                    </a:lnTo>
                    <a:lnTo>
                      <a:pt x="1218313" y="1140878"/>
                    </a:lnTo>
                    <a:lnTo>
                      <a:pt x="1219251" y="1142752"/>
                    </a:lnTo>
                    <a:lnTo>
                      <a:pt x="1219251" y="1146502"/>
                    </a:lnTo>
                    <a:lnTo>
                      <a:pt x="1218313" y="1150252"/>
                    </a:lnTo>
                    <a:lnTo>
                      <a:pt x="1217376" y="1153064"/>
                    </a:lnTo>
                    <a:lnTo>
                      <a:pt x="1197696" y="1175563"/>
                    </a:lnTo>
                    <a:lnTo>
                      <a:pt x="1187387" y="1200874"/>
                    </a:lnTo>
                    <a:lnTo>
                      <a:pt x="1180827" y="1225248"/>
                    </a:lnTo>
                    <a:lnTo>
                      <a:pt x="1180827" y="1253372"/>
                    </a:lnTo>
                    <a:lnTo>
                      <a:pt x="1184576" y="1280558"/>
                    </a:lnTo>
                    <a:lnTo>
                      <a:pt x="1193010" y="1309619"/>
                    </a:lnTo>
                    <a:lnTo>
                      <a:pt x="1204256" y="1336805"/>
                    </a:lnTo>
                    <a:lnTo>
                      <a:pt x="1216439" y="1364928"/>
                    </a:lnTo>
                    <a:lnTo>
                      <a:pt x="1230496" y="1393989"/>
                    </a:lnTo>
                    <a:lnTo>
                      <a:pt x="1246428" y="1421175"/>
                    </a:lnTo>
                    <a:lnTo>
                      <a:pt x="1261423" y="1447424"/>
                    </a:lnTo>
                    <a:lnTo>
                      <a:pt x="1276417" y="1473672"/>
                    </a:lnTo>
                    <a:lnTo>
                      <a:pt x="1290475" y="1498046"/>
                    </a:lnTo>
                    <a:lnTo>
                      <a:pt x="1330773" y="1574917"/>
                    </a:lnTo>
                    <a:lnTo>
                      <a:pt x="1372008" y="1651788"/>
                    </a:lnTo>
                    <a:lnTo>
                      <a:pt x="1411369" y="1730534"/>
                    </a:lnTo>
                    <a:lnTo>
                      <a:pt x="1446981" y="1810217"/>
                    </a:lnTo>
                    <a:lnTo>
                      <a:pt x="1479782" y="1889900"/>
                    </a:lnTo>
                    <a:lnTo>
                      <a:pt x="1506960" y="1969584"/>
                    </a:lnTo>
                    <a:lnTo>
                      <a:pt x="1528515" y="2051142"/>
                    </a:lnTo>
                    <a:lnTo>
                      <a:pt x="1543509" y="2133637"/>
                    </a:lnTo>
                    <a:lnTo>
                      <a:pt x="1548195" y="2208633"/>
                    </a:lnTo>
                    <a:lnTo>
                      <a:pt x="1545384" y="2282692"/>
                    </a:lnTo>
                    <a:lnTo>
                      <a:pt x="1536949" y="2356751"/>
                    </a:lnTo>
                    <a:lnTo>
                      <a:pt x="1522892" y="2429872"/>
                    </a:lnTo>
                    <a:lnTo>
                      <a:pt x="1504148" y="2500181"/>
                    </a:lnTo>
                    <a:lnTo>
                      <a:pt x="1480719" y="2570490"/>
                    </a:lnTo>
                    <a:lnTo>
                      <a:pt x="1455416" y="2638923"/>
                    </a:lnTo>
                    <a:lnTo>
                      <a:pt x="1428238" y="2706420"/>
                    </a:lnTo>
                    <a:lnTo>
                      <a:pt x="1401060" y="2770167"/>
                    </a:lnTo>
                    <a:lnTo>
                      <a:pt x="1342019" y="2895785"/>
                    </a:lnTo>
                    <a:lnTo>
                      <a:pt x="1277355" y="3017654"/>
                    </a:lnTo>
                    <a:lnTo>
                      <a:pt x="1206130" y="3137647"/>
                    </a:lnTo>
                    <a:lnTo>
                      <a:pt x="1131157" y="3255766"/>
                    </a:lnTo>
                    <a:lnTo>
                      <a:pt x="1094982" y="3305221"/>
                    </a:lnTo>
                    <a:lnTo>
                      <a:pt x="1102717" y="3305624"/>
                    </a:lnTo>
                    <a:cubicBezTo>
                      <a:pt x="1258736" y="3322199"/>
                      <a:pt x="1392126" y="3362053"/>
                      <a:pt x="1479876" y="3415685"/>
                    </a:cubicBezTo>
                    <a:lnTo>
                      <a:pt x="1503115" y="3431480"/>
                    </a:lnTo>
                    <a:lnTo>
                      <a:pt x="376899" y="3431480"/>
                    </a:lnTo>
                    <a:lnTo>
                      <a:pt x="400138" y="3415685"/>
                    </a:lnTo>
                    <a:cubicBezTo>
                      <a:pt x="487888" y="3362053"/>
                      <a:pt x="621278" y="3322199"/>
                      <a:pt x="777297" y="3305624"/>
                    </a:cubicBezTo>
                    <a:lnTo>
                      <a:pt x="846821" y="3302007"/>
                    </a:lnTo>
                    <a:lnTo>
                      <a:pt x="850945" y="3296076"/>
                    </a:lnTo>
                    <a:lnTo>
                      <a:pt x="886557" y="3247329"/>
                    </a:lnTo>
                    <a:lnTo>
                      <a:pt x="925918" y="3192020"/>
                    </a:lnTo>
                    <a:lnTo>
                      <a:pt x="964342" y="3137647"/>
                    </a:lnTo>
                    <a:lnTo>
                      <a:pt x="1002765" y="3082338"/>
                    </a:lnTo>
                    <a:lnTo>
                      <a:pt x="1038378" y="3027028"/>
                    </a:lnTo>
                    <a:lnTo>
                      <a:pt x="1073053" y="2970781"/>
                    </a:lnTo>
                    <a:lnTo>
                      <a:pt x="1104916" y="2915471"/>
                    </a:lnTo>
                    <a:lnTo>
                      <a:pt x="1133031" y="2859224"/>
                    </a:lnTo>
                    <a:lnTo>
                      <a:pt x="1157398" y="2802977"/>
                    </a:lnTo>
                    <a:lnTo>
                      <a:pt x="1176141" y="2745793"/>
                    </a:lnTo>
                    <a:lnTo>
                      <a:pt x="1191135" y="2689546"/>
                    </a:lnTo>
                    <a:lnTo>
                      <a:pt x="1199570" y="2631424"/>
                    </a:lnTo>
                    <a:lnTo>
                      <a:pt x="1201444" y="2574240"/>
                    </a:lnTo>
                    <a:lnTo>
                      <a:pt x="1196759" y="2517055"/>
                    </a:lnTo>
                    <a:lnTo>
                      <a:pt x="1184576" y="2459871"/>
                    </a:lnTo>
                    <a:lnTo>
                      <a:pt x="1166769" y="2408311"/>
                    </a:lnTo>
                    <a:lnTo>
                      <a:pt x="1143340" y="2359563"/>
                    </a:lnTo>
                    <a:lnTo>
                      <a:pt x="1111477" y="2310816"/>
                    </a:lnTo>
                    <a:lnTo>
                      <a:pt x="1076802" y="2263006"/>
                    </a:lnTo>
                    <a:lnTo>
                      <a:pt x="1037440" y="2216133"/>
                    </a:lnTo>
                    <a:lnTo>
                      <a:pt x="994331" y="2171135"/>
                    </a:lnTo>
                    <a:lnTo>
                      <a:pt x="948410" y="2125201"/>
                    </a:lnTo>
                    <a:lnTo>
                      <a:pt x="900615" y="2081140"/>
                    </a:lnTo>
                    <a:lnTo>
                      <a:pt x="851882" y="2037080"/>
                    </a:lnTo>
                    <a:lnTo>
                      <a:pt x="802213" y="1993020"/>
                    </a:lnTo>
                    <a:lnTo>
                      <a:pt x="744109" y="1940522"/>
                    </a:lnTo>
                    <a:lnTo>
                      <a:pt x="685067" y="1887088"/>
                    </a:lnTo>
                    <a:lnTo>
                      <a:pt x="628837" y="1833653"/>
                    </a:lnTo>
                    <a:lnTo>
                      <a:pt x="576356" y="1778344"/>
                    </a:lnTo>
                    <a:lnTo>
                      <a:pt x="528561" y="1723034"/>
                    </a:lnTo>
                    <a:lnTo>
                      <a:pt x="484514" y="1664912"/>
                    </a:lnTo>
                    <a:lnTo>
                      <a:pt x="454525" y="1615227"/>
                    </a:lnTo>
                    <a:lnTo>
                      <a:pt x="430158" y="1563667"/>
                    </a:lnTo>
                    <a:lnTo>
                      <a:pt x="408604" y="1511170"/>
                    </a:lnTo>
                    <a:lnTo>
                      <a:pt x="388923" y="1457736"/>
                    </a:lnTo>
                    <a:lnTo>
                      <a:pt x="372054" y="1405238"/>
                    </a:lnTo>
                    <a:lnTo>
                      <a:pt x="358934" y="1363990"/>
                    </a:lnTo>
                    <a:lnTo>
                      <a:pt x="345814" y="1323680"/>
                    </a:lnTo>
                    <a:lnTo>
                      <a:pt x="329881" y="1283370"/>
                    </a:lnTo>
                    <a:lnTo>
                      <a:pt x="314887" y="1244934"/>
                    </a:lnTo>
                    <a:lnTo>
                      <a:pt x="295206" y="1205561"/>
                    </a:lnTo>
                    <a:lnTo>
                      <a:pt x="275526" y="1168063"/>
                    </a:lnTo>
                    <a:lnTo>
                      <a:pt x="251160" y="1131503"/>
                    </a:lnTo>
                    <a:lnTo>
                      <a:pt x="222107" y="1096817"/>
                    </a:lnTo>
                    <a:lnTo>
                      <a:pt x="190244" y="1062132"/>
                    </a:lnTo>
                    <a:lnTo>
                      <a:pt x="152758" y="1028383"/>
                    </a:lnTo>
                    <a:lnTo>
                      <a:pt x="109648" y="997448"/>
                    </a:lnTo>
                    <a:lnTo>
                      <a:pt x="61853" y="967449"/>
                    </a:lnTo>
                    <a:lnTo>
                      <a:pt x="5622" y="938388"/>
                    </a:lnTo>
                    <a:lnTo>
                      <a:pt x="2811" y="936513"/>
                    </a:lnTo>
                    <a:lnTo>
                      <a:pt x="937" y="932763"/>
                    </a:lnTo>
                    <a:lnTo>
                      <a:pt x="0" y="928076"/>
                    </a:lnTo>
                    <a:lnTo>
                      <a:pt x="937" y="924326"/>
                    </a:lnTo>
                    <a:lnTo>
                      <a:pt x="1874" y="922452"/>
                    </a:lnTo>
                    <a:lnTo>
                      <a:pt x="4685" y="919639"/>
                    </a:lnTo>
                    <a:lnTo>
                      <a:pt x="7497" y="918702"/>
                    </a:lnTo>
                    <a:lnTo>
                      <a:pt x="11246" y="917764"/>
                    </a:lnTo>
                    <a:lnTo>
                      <a:pt x="14057" y="918702"/>
                    </a:lnTo>
                    <a:lnTo>
                      <a:pt x="74036" y="942138"/>
                    </a:lnTo>
                    <a:lnTo>
                      <a:pt x="127454" y="970261"/>
                    </a:lnTo>
                    <a:lnTo>
                      <a:pt x="174312" y="998385"/>
                    </a:lnTo>
                    <a:lnTo>
                      <a:pt x="216485" y="1028383"/>
                    </a:lnTo>
                    <a:lnTo>
                      <a:pt x="253971" y="1060257"/>
                    </a:lnTo>
                    <a:lnTo>
                      <a:pt x="285835" y="1094942"/>
                    </a:lnTo>
                    <a:lnTo>
                      <a:pt x="314887" y="1129628"/>
                    </a:lnTo>
                    <a:lnTo>
                      <a:pt x="341127" y="1166189"/>
                    </a:lnTo>
                    <a:lnTo>
                      <a:pt x="363619" y="1202749"/>
                    </a:lnTo>
                    <a:lnTo>
                      <a:pt x="384237" y="1240247"/>
                    </a:lnTo>
                    <a:lnTo>
                      <a:pt x="402044" y="1277745"/>
                    </a:lnTo>
                    <a:lnTo>
                      <a:pt x="419850" y="1316181"/>
                    </a:lnTo>
                    <a:lnTo>
                      <a:pt x="436719" y="1354616"/>
                    </a:lnTo>
                    <a:lnTo>
                      <a:pt x="465771" y="1418363"/>
                    </a:lnTo>
                    <a:lnTo>
                      <a:pt x="465771" y="1344304"/>
                    </a:lnTo>
                    <a:lnTo>
                      <a:pt x="473268" y="1270245"/>
                    </a:lnTo>
                    <a:lnTo>
                      <a:pt x="486388" y="1195249"/>
                    </a:lnTo>
                    <a:lnTo>
                      <a:pt x="504194" y="1123066"/>
                    </a:lnTo>
                    <a:lnTo>
                      <a:pt x="526686" y="1049945"/>
                    </a:lnTo>
                    <a:lnTo>
                      <a:pt x="554802" y="976823"/>
                    </a:lnTo>
                    <a:lnTo>
                      <a:pt x="584790" y="905577"/>
                    </a:lnTo>
                    <a:lnTo>
                      <a:pt x="616654" y="833393"/>
                    </a:lnTo>
                    <a:lnTo>
                      <a:pt x="650392" y="763085"/>
                    </a:lnTo>
                    <a:lnTo>
                      <a:pt x="685067" y="692776"/>
                    </a:lnTo>
                    <a:lnTo>
                      <a:pt x="719742" y="618717"/>
                    </a:lnTo>
                    <a:lnTo>
                      <a:pt x="755354" y="543721"/>
                    </a:lnTo>
                    <a:lnTo>
                      <a:pt x="789092" y="469663"/>
                    </a:lnTo>
                    <a:lnTo>
                      <a:pt x="819082" y="393729"/>
                    </a:lnTo>
                    <a:lnTo>
                      <a:pt x="847196" y="317796"/>
                    </a:lnTo>
                    <a:lnTo>
                      <a:pt x="870625" y="240925"/>
                    </a:lnTo>
                    <a:lnTo>
                      <a:pt x="887495" y="164991"/>
                    </a:lnTo>
                    <a:lnTo>
                      <a:pt x="899678" y="88120"/>
                    </a:lnTo>
                    <a:lnTo>
                      <a:pt x="903426" y="11249"/>
                    </a:lnTo>
                    <a:lnTo>
                      <a:pt x="904363" y="6562"/>
                    </a:lnTo>
                    <a:lnTo>
                      <a:pt x="905300" y="2812"/>
                    </a:lnTo>
                    <a:lnTo>
                      <a:pt x="909049" y="937"/>
                    </a:lnTo>
                    <a:close/>
                  </a:path>
                </a:pathLst>
              </a:custGeom>
              <a:solidFill>
                <a:srgbClr val="8155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grpSp>
            <p:nvGrpSpPr>
              <p:cNvPr id="139" name="îṣḻïḋé"/>
              <p:cNvGrpSpPr/>
              <p:nvPr/>
            </p:nvGrpSpPr>
            <p:grpSpPr>
              <a:xfrm>
                <a:off x="6248141" y="3955242"/>
                <a:ext cx="464039" cy="644030"/>
                <a:chOff x="6248141" y="3225587"/>
                <a:chExt cx="464039" cy="644030"/>
              </a:xfrm>
            </p:grpSpPr>
            <p:sp>
              <p:nvSpPr>
                <p:cNvPr id="187" name="î$ḻiḓè"/>
                <p:cNvSpPr/>
                <p:nvPr/>
              </p:nvSpPr>
              <p:spPr bwMode="auto">
                <a:xfrm>
                  <a:off x="6248141" y="3225587"/>
                  <a:ext cx="464039" cy="562471"/>
                </a:xfrm>
                <a:custGeom>
                  <a:avLst/>
                  <a:gdLst>
                    <a:gd name="T0" fmla="*/ 496 w 496"/>
                    <a:gd name="T1" fmla="*/ 0 h 600"/>
                    <a:gd name="T2" fmla="*/ 487 w 496"/>
                    <a:gd name="T3" fmla="*/ 38 h 600"/>
                    <a:gd name="T4" fmla="*/ 477 w 496"/>
                    <a:gd name="T5" fmla="*/ 76 h 600"/>
                    <a:gd name="T6" fmla="*/ 463 w 496"/>
                    <a:gd name="T7" fmla="*/ 115 h 600"/>
                    <a:gd name="T8" fmla="*/ 446 w 496"/>
                    <a:gd name="T9" fmla="*/ 152 h 600"/>
                    <a:gd name="T10" fmla="*/ 426 w 496"/>
                    <a:gd name="T11" fmla="*/ 186 h 600"/>
                    <a:gd name="T12" fmla="*/ 403 w 496"/>
                    <a:gd name="T13" fmla="*/ 217 h 600"/>
                    <a:gd name="T14" fmla="*/ 365 w 496"/>
                    <a:gd name="T15" fmla="*/ 257 h 600"/>
                    <a:gd name="T16" fmla="*/ 322 w 496"/>
                    <a:gd name="T17" fmla="*/ 293 h 600"/>
                    <a:gd name="T18" fmla="*/ 279 w 496"/>
                    <a:gd name="T19" fmla="*/ 326 h 600"/>
                    <a:gd name="T20" fmla="*/ 234 w 496"/>
                    <a:gd name="T21" fmla="*/ 358 h 600"/>
                    <a:gd name="T22" fmla="*/ 188 w 496"/>
                    <a:gd name="T23" fmla="*/ 390 h 600"/>
                    <a:gd name="T24" fmla="*/ 145 w 496"/>
                    <a:gd name="T25" fmla="*/ 424 h 600"/>
                    <a:gd name="T26" fmla="*/ 104 w 496"/>
                    <a:gd name="T27" fmla="*/ 461 h 600"/>
                    <a:gd name="T28" fmla="*/ 68 w 496"/>
                    <a:gd name="T29" fmla="*/ 505 h 600"/>
                    <a:gd name="T30" fmla="*/ 36 w 496"/>
                    <a:gd name="T31" fmla="*/ 551 h 600"/>
                    <a:gd name="T32" fmla="*/ 9 w 496"/>
                    <a:gd name="T33" fmla="*/ 600 h 600"/>
                    <a:gd name="T34" fmla="*/ 3 w 496"/>
                    <a:gd name="T35" fmla="*/ 560 h 600"/>
                    <a:gd name="T36" fmla="*/ 0 w 496"/>
                    <a:gd name="T37" fmla="*/ 517 h 600"/>
                    <a:gd name="T38" fmla="*/ 3 w 496"/>
                    <a:gd name="T39" fmla="*/ 477 h 600"/>
                    <a:gd name="T40" fmla="*/ 10 w 496"/>
                    <a:gd name="T41" fmla="*/ 436 h 600"/>
                    <a:gd name="T42" fmla="*/ 22 w 496"/>
                    <a:gd name="T43" fmla="*/ 395 h 600"/>
                    <a:gd name="T44" fmla="*/ 38 w 496"/>
                    <a:gd name="T45" fmla="*/ 358 h 600"/>
                    <a:gd name="T46" fmla="*/ 59 w 496"/>
                    <a:gd name="T47" fmla="*/ 322 h 600"/>
                    <a:gd name="T48" fmla="*/ 85 w 496"/>
                    <a:gd name="T49" fmla="*/ 289 h 600"/>
                    <a:gd name="T50" fmla="*/ 115 w 496"/>
                    <a:gd name="T51" fmla="*/ 261 h 600"/>
                    <a:gd name="T52" fmla="*/ 156 w 496"/>
                    <a:gd name="T53" fmla="*/ 231 h 600"/>
                    <a:gd name="T54" fmla="*/ 200 w 496"/>
                    <a:gd name="T55" fmla="*/ 203 h 600"/>
                    <a:gd name="T56" fmla="*/ 244 w 496"/>
                    <a:gd name="T57" fmla="*/ 178 h 600"/>
                    <a:gd name="T58" fmla="*/ 290 w 496"/>
                    <a:gd name="T59" fmla="*/ 156 h 600"/>
                    <a:gd name="T60" fmla="*/ 336 w 496"/>
                    <a:gd name="T61" fmla="*/ 133 h 600"/>
                    <a:gd name="T62" fmla="*/ 367 w 496"/>
                    <a:gd name="T63" fmla="*/ 116 h 600"/>
                    <a:gd name="T64" fmla="*/ 398 w 496"/>
                    <a:gd name="T65" fmla="*/ 98 h 600"/>
                    <a:gd name="T66" fmla="*/ 426 w 496"/>
                    <a:gd name="T67" fmla="*/ 78 h 600"/>
                    <a:gd name="T68" fmla="*/ 453 w 496"/>
                    <a:gd name="T69" fmla="*/ 55 h 600"/>
                    <a:gd name="T70" fmla="*/ 477 w 496"/>
                    <a:gd name="T71" fmla="*/ 29 h 600"/>
                    <a:gd name="T72" fmla="*/ 496 w 496"/>
                    <a:gd name="T73" fmla="*/ 0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6" h="600">
                      <a:moveTo>
                        <a:pt x="496" y="0"/>
                      </a:moveTo>
                      <a:lnTo>
                        <a:pt x="487" y="38"/>
                      </a:lnTo>
                      <a:lnTo>
                        <a:pt x="477" y="76"/>
                      </a:lnTo>
                      <a:lnTo>
                        <a:pt x="463" y="115"/>
                      </a:lnTo>
                      <a:lnTo>
                        <a:pt x="446" y="152"/>
                      </a:lnTo>
                      <a:lnTo>
                        <a:pt x="426" y="186"/>
                      </a:lnTo>
                      <a:lnTo>
                        <a:pt x="403" y="217"/>
                      </a:lnTo>
                      <a:lnTo>
                        <a:pt x="365" y="257"/>
                      </a:lnTo>
                      <a:lnTo>
                        <a:pt x="322" y="293"/>
                      </a:lnTo>
                      <a:lnTo>
                        <a:pt x="279" y="326"/>
                      </a:lnTo>
                      <a:lnTo>
                        <a:pt x="234" y="358"/>
                      </a:lnTo>
                      <a:lnTo>
                        <a:pt x="188" y="390"/>
                      </a:lnTo>
                      <a:lnTo>
                        <a:pt x="145" y="424"/>
                      </a:lnTo>
                      <a:lnTo>
                        <a:pt x="104" y="461"/>
                      </a:lnTo>
                      <a:lnTo>
                        <a:pt x="68" y="505"/>
                      </a:lnTo>
                      <a:lnTo>
                        <a:pt x="36" y="551"/>
                      </a:lnTo>
                      <a:lnTo>
                        <a:pt x="9" y="600"/>
                      </a:lnTo>
                      <a:lnTo>
                        <a:pt x="3" y="560"/>
                      </a:lnTo>
                      <a:lnTo>
                        <a:pt x="0" y="517"/>
                      </a:lnTo>
                      <a:lnTo>
                        <a:pt x="3" y="477"/>
                      </a:lnTo>
                      <a:lnTo>
                        <a:pt x="10" y="436"/>
                      </a:lnTo>
                      <a:lnTo>
                        <a:pt x="22" y="395"/>
                      </a:lnTo>
                      <a:lnTo>
                        <a:pt x="38" y="358"/>
                      </a:lnTo>
                      <a:lnTo>
                        <a:pt x="59" y="322"/>
                      </a:lnTo>
                      <a:lnTo>
                        <a:pt x="85" y="289"/>
                      </a:lnTo>
                      <a:lnTo>
                        <a:pt x="115" y="261"/>
                      </a:lnTo>
                      <a:lnTo>
                        <a:pt x="156" y="231"/>
                      </a:lnTo>
                      <a:lnTo>
                        <a:pt x="200" y="203"/>
                      </a:lnTo>
                      <a:lnTo>
                        <a:pt x="244" y="178"/>
                      </a:lnTo>
                      <a:lnTo>
                        <a:pt x="290" y="156"/>
                      </a:lnTo>
                      <a:lnTo>
                        <a:pt x="336" y="133"/>
                      </a:lnTo>
                      <a:lnTo>
                        <a:pt x="367" y="116"/>
                      </a:lnTo>
                      <a:lnTo>
                        <a:pt x="398" y="98"/>
                      </a:lnTo>
                      <a:lnTo>
                        <a:pt x="426" y="78"/>
                      </a:lnTo>
                      <a:lnTo>
                        <a:pt x="453" y="55"/>
                      </a:lnTo>
                      <a:lnTo>
                        <a:pt x="477" y="29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88" name="ïṩľîďe"/>
                <p:cNvSpPr/>
                <p:nvPr/>
              </p:nvSpPr>
              <p:spPr bwMode="auto">
                <a:xfrm>
                  <a:off x="6265015" y="3366205"/>
                  <a:ext cx="421853" cy="503412"/>
                </a:xfrm>
                <a:custGeom>
                  <a:avLst/>
                  <a:gdLst>
                    <a:gd name="T0" fmla="*/ 445 w 448"/>
                    <a:gd name="T1" fmla="*/ 0 h 537"/>
                    <a:gd name="T2" fmla="*/ 448 w 448"/>
                    <a:gd name="T3" fmla="*/ 60 h 537"/>
                    <a:gd name="T4" fmla="*/ 444 w 448"/>
                    <a:gd name="T5" fmla="*/ 121 h 537"/>
                    <a:gd name="T6" fmla="*/ 433 w 448"/>
                    <a:gd name="T7" fmla="*/ 180 h 537"/>
                    <a:gd name="T8" fmla="*/ 418 w 448"/>
                    <a:gd name="T9" fmla="*/ 222 h 537"/>
                    <a:gd name="T10" fmla="*/ 401 w 448"/>
                    <a:gd name="T11" fmla="*/ 260 h 537"/>
                    <a:gd name="T12" fmla="*/ 376 w 448"/>
                    <a:gd name="T13" fmla="*/ 295 h 537"/>
                    <a:gd name="T14" fmla="*/ 349 w 448"/>
                    <a:gd name="T15" fmla="*/ 326 h 537"/>
                    <a:gd name="T16" fmla="*/ 317 w 448"/>
                    <a:gd name="T17" fmla="*/ 354 h 537"/>
                    <a:gd name="T18" fmla="*/ 283 w 448"/>
                    <a:gd name="T19" fmla="*/ 379 h 537"/>
                    <a:gd name="T20" fmla="*/ 245 w 448"/>
                    <a:gd name="T21" fmla="*/ 402 h 537"/>
                    <a:gd name="T22" fmla="*/ 207 w 448"/>
                    <a:gd name="T23" fmla="*/ 418 h 537"/>
                    <a:gd name="T24" fmla="*/ 170 w 448"/>
                    <a:gd name="T25" fmla="*/ 433 h 537"/>
                    <a:gd name="T26" fmla="*/ 132 w 448"/>
                    <a:gd name="T27" fmla="*/ 446 h 537"/>
                    <a:gd name="T28" fmla="*/ 94 w 448"/>
                    <a:gd name="T29" fmla="*/ 462 h 537"/>
                    <a:gd name="T30" fmla="*/ 72 w 448"/>
                    <a:gd name="T31" fmla="*/ 472 h 537"/>
                    <a:gd name="T32" fmla="*/ 50 w 448"/>
                    <a:gd name="T33" fmla="*/ 484 h 537"/>
                    <a:gd name="T34" fmla="*/ 31 w 448"/>
                    <a:gd name="T35" fmla="*/ 501 h 537"/>
                    <a:gd name="T36" fmla="*/ 0 w 448"/>
                    <a:gd name="T37" fmla="*/ 537 h 537"/>
                    <a:gd name="T38" fmla="*/ 2 w 448"/>
                    <a:gd name="T39" fmla="*/ 532 h 537"/>
                    <a:gd name="T40" fmla="*/ 4 w 448"/>
                    <a:gd name="T41" fmla="*/ 520 h 537"/>
                    <a:gd name="T42" fmla="*/ 9 w 448"/>
                    <a:gd name="T43" fmla="*/ 502 h 537"/>
                    <a:gd name="T44" fmla="*/ 17 w 448"/>
                    <a:gd name="T45" fmla="*/ 478 h 537"/>
                    <a:gd name="T46" fmla="*/ 28 w 448"/>
                    <a:gd name="T47" fmla="*/ 450 h 537"/>
                    <a:gd name="T48" fmla="*/ 42 w 448"/>
                    <a:gd name="T49" fmla="*/ 419 h 537"/>
                    <a:gd name="T50" fmla="*/ 63 w 448"/>
                    <a:gd name="T51" fmla="*/ 386 h 537"/>
                    <a:gd name="T52" fmla="*/ 87 w 448"/>
                    <a:gd name="T53" fmla="*/ 351 h 537"/>
                    <a:gd name="T54" fmla="*/ 117 w 448"/>
                    <a:gd name="T55" fmla="*/ 316 h 537"/>
                    <a:gd name="T56" fmla="*/ 152 w 448"/>
                    <a:gd name="T57" fmla="*/ 283 h 537"/>
                    <a:gd name="T58" fmla="*/ 184 w 448"/>
                    <a:gd name="T59" fmla="*/ 258 h 537"/>
                    <a:gd name="T60" fmla="*/ 218 w 448"/>
                    <a:gd name="T61" fmla="*/ 233 h 537"/>
                    <a:gd name="T62" fmla="*/ 252 w 448"/>
                    <a:gd name="T63" fmla="*/ 209 h 537"/>
                    <a:gd name="T64" fmla="*/ 285 w 448"/>
                    <a:gd name="T65" fmla="*/ 185 h 537"/>
                    <a:gd name="T66" fmla="*/ 319 w 448"/>
                    <a:gd name="T67" fmla="*/ 159 h 537"/>
                    <a:gd name="T68" fmla="*/ 349 w 448"/>
                    <a:gd name="T69" fmla="*/ 133 h 537"/>
                    <a:gd name="T70" fmla="*/ 379 w 448"/>
                    <a:gd name="T71" fmla="*/ 103 h 537"/>
                    <a:gd name="T72" fmla="*/ 404 w 448"/>
                    <a:gd name="T73" fmla="*/ 73 h 537"/>
                    <a:gd name="T74" fmla="*/ 427 w 448"/>
                    <a:gd name="T75" fmla="*/ 38 h 537"/>
                    <a:gd name="T76" fmla="*/ 445 w 448"/>
                    <a:gd name="T77" fmla="*/ 0 h 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48" h="537">
                      <a:moveTo>
                        <a:pt x="445" y="0"/>
                      </a:moveTo>
                      <a:lnTo>
                        <a:pt x="448" y="60"/>
                      </a:lnTo>
                      <a:lnTo>
                        <a:pt x="444" y="121"/>
                      </a:lnTo>
                      <a:lnTo>
                        <a:pt x="433" y="180"/>
                      </a:lnTo>
                      <a:lnTo>
                        <a:pt x="418" y="222"/>
                      </a:lnTo>
                      <a:lnTo>
                        <a:pt x="401" y="260"/>
                      </a:lnTo>
                      <a:lnTo>
                        <a:pt x="376" y="295"/>
                      </a:lnTo>
                      <a:lnTo>
                        <a:pt x="349" y="326"/>
                      </a:lnTo>
                      <a:lnTo>
                        <a:pt x="317" y="354"/>
                      </a:lnTo>
                      <a:lnTo>
                        <a:pt x="283" y="379"/>
                      </a:lnTo>
                      <a:lnTo>
                        <a:pt x="245" y="402"/>
                      </a:lnTo>
                      <a:lnTo>
                        <a:pt x="207" y="418"/>
                      </a:lnTo>
                      <a:lnTo>
                        <a:pt x="170" y="433"/>
                      </a:lnTo>
                      <a:lnTo>
                        <a:pt x="132" y="446"/>
                      </a:lnTo>
                      <a:lnTo>
                        <a:pt x="94" y="462"/>
                      </a:lnTo>
                      <a:lnTo>
                        <a:pt x="72" y="472"/>
                      </a:lnTo>
                      <a:lnTo>
                        <a:pt x="50" y="484"/>
                      </a:lnTo>
                      <a:lnTo>
                        <a:pt x="31" y="501"/>
                      </a:lnTo>
                      <a:lnTo>
                        <a:pt x="0" y="537"/>
                      </a:lnTo>
                      <a:lnTo>
                        <a:pt x="2" y="532"/>
                      </a:lnTo>
                      <a:lnTo>
                        <a:pt x="4" y="520"/>
                      </a:lnTo>
                      <a:lnTo>
                        <a:pt x="9" y="502"/>
                      </a:lnTo>
                      <a:lnTo>
                        <a:pt x="17" y="478"/>
                      </a:lnTo>
                      <a:lnTo>
                        <a:pt x="28" y="450"/>
                      </a:lnTo>
                      <a:lnTo>
                        <a:pt x="42" y="419"/>
                      </a:lnTo>
                      <a:lnTo>
                        <a:pt x="63" y="386"/>
                      </a:lnTo>
                      <a:lnTo>
                        <a:pt x="87" y="351"/>
                      </a:lnTo>
                      <a:lnTo>
                        <a:pt x="117" y="316"/>
                      </a:lnTo>
                      <a:lnTo>
                        <a:pt x="152" y="283"/>
                      </a:lnTo>
                      <a:lnTo>
                        <a:pt x="184" y="258"/>
                      </a:lnTo>
                      <a:lnTo>
                        <a:pt x="218" y="233"/>
                      </a:lnTo>
                      <a:lnTo>
                        <a:pt x="252" y="209"/>
                      </a:lnTo>
                      <a:lnTo>
                        <a:pt x="285" y="185"/>
                      </a:lnTo>
                      <a:lnTo>
                        <a:pt x="319" y="159"/>
                      </a:lnTo>
                      <a:lnTo>
                        <a:pt x="349" y="133"/>
                      </a:lnTo>
                      <a:lnTo>
                        <a:pt x="379" y="103"/>
                      </a:lnTo>
                      <a:lnTo>
                        <a:pt x="404" y="73"/>
                      </a:lnTo>
                      <a:lnTo>
                        <a:pt x="427" y="38"/>
                      </a:lnTo>
                      <a:lnTo>
                        <a:pt x="445" y="0"/>
                      </a:lnTo>
                      <a:close/>
                    </a:path>
                  </a:pathLst>
                </a:custGeom>
                <a:solidFill>
                  <a:schemeClr val="accent1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92500"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0" name="îsliḍê"/>
              <p:cNvGrpSpPr/>
              <p:nvPr/>
            </p:nvGrpSpPr>
            <p:grpSpPr>
              <a:xfrm>
                <a:off x="4507296" y="4365856"/>
                <a:ext cx="753710" cy="303735"/>
                <a:chOff x="4507296" y="3636201"/>
                <a:chExt cx="753710" cy="303735"/>
              </a:xfrm>
            </p:grpSpPr>
            <p:sp>
              <p:nvSpPr>
                <p:cNvPr id="185" name="îṣḻiďê"/>
                <p:cNvSpPr/>
                <p:nvPr/>
              </p:nvSpPr>
              <p:spPr bwMode="auto">
                <a:xfrm>
                  <a:off x="4549480" y="3759945"/>
                  <a:ext cx="711526" cy="179991"/>
                </a:xfrm>
                <a:custGeom>
                  <a:avLst/>
                  <a:gdLst>
                    <a:gd name="T0" fmla="*/ 0 w 759"/>
                    <a:gd name="T1" fmla="*/ 0 h 193"/>
                    <a:gd name="T2" fmla="*/ 51 w 759"/>
                    <a:gd name="T3" fmla="*/ 20 h 193"/>
                    <a:gd name="T4" fmla="*/ 106 w 759"/>
                    <a:gd name="T5" fmla="*/ 37 h 193"/>
                    <a:gd name="T6" fmla="*/ 161 w 759"/>
                    <a:gd name="T7" fmla="*/ 46 h 193"/>
                    <a:gd name="T8" fmla="*/ 216 w 759"/>
                    <a:gd name="T9" fmla="*/ 49 h 193"/>
                    <a:gd name="T10" fmla="*/ 273 w 759"/>
                    <a:gd name="T11" fmla="*/ 47 h 193"/>
                    <a:gd name="T12" fmla="*/ 328 w 759"/>
                    <a:gd name="T13" fmla="*/ 43 h 193"/>
                    <a:gd name="T14" fmla="*/ 383 w 759"/>
                    <a:gd name="T15" fmla="*/ 39 h 193"/>
                    <a:gd name="T16" fmla="*/ 438 w 759"/>
                    <a:gd name="T17" fmla="*/ 38 h 193"/>
                    <a:gd name="T18" fmla="*/ 493 w 759"/>
                    <a:gd name="T19" fmla="*/ 39 h 193"/>
                    <a:gd name="T20" fmla="*/ 549 w 759"/>
                    <a:gd name="T21" fmla="*/ 46 h 193"/>
                    <a:gd name="T22" fmla="*/ 594 w 759"/>
                    <a:gd name="T23" fmla="*/ 57 h 193"/>
                    <a:gd name="T24" fmla="*/ 638 w 759"/>
                    <a:gd name="T25" fmla="*/ 75 h 193"/>
                    <a:gd name="T26" fmla="*/ 681 w 759"/>
                    <a:gd name="T27" fmla="*/ 98 h 193"/>
                    <a:gd name="T28" fmla="*/ 722 w 759"/>
                    <a:gd name="T29" fmla="*/ 125 h 193"/>
                    <a:gd name="T30" fmla="*/ 759 w 759"/>
                    <a:gd name="T31" fmla="*/ 153 h 193"/>
                    <a:gd name="T32" fmla="*/ 725 w 759"/>
                    <a:gd name="T33" fmla="*/ 144 h 193"/>
                    <a:gd name="T34" fmla="*/ 691 w 759"/>
                    <a:gd name="T35" fmla="*/ 139 h 193"/>
                    <a:gd name="T36" fmla="*/ 655 w 759"/>
                    <a:gd name="T37" fmla="*/ 137 h 193"/>
                    <a:gd name="T38" fmla="*/ 620 w 759"/>
                    <a:gd name="T39" fmla="*/ 140 h 193"/>
                    <a:gd name="T40" fmla="*/ 585 w 759"/>
                    <a:gd name="T41" fmla="*/ 145 h 193"/>
                    <a:gd name="T42" fmla="*/ 551 w 759"/>
                    <a:gd name="T43" fmla="*/ 153 h 193"/>
                    <a:gd name="T44" fmla="*/ 500 w 759"/>
                    <a:gd name="T45" fmla="*/ 164 h 193"/>
                    <a:gd name="T46" fmla="*/ 450 w 759"/>
                    <a:gd name="T47" fmla="*/ 176 h 193"/>
                    <a:gd name="T48" fmla="*/ 401 w 759"/>
                    <a:gd name="T49" fmla="*/ 185 h 193"/>
                    <a:gd name="T50" fmla="*/ 349 w 759"/>
                    <a:gd name="T51" fmla="*/ 192 h 193"/>
                    <a:gd name="T52" fmla="*/ 297 w 759"/>
                    <a:gd name="T53" fmla="*/ 193 h 193"/>
                    <a:gd name="T54" fmla="*/ 251 w 759"/>
                    <a:gd name="T55" fmla="*/ 190 h 193"/>
                    <a:gd name="T56" fmla="*/ 206 w 759"/>
                    <a:gd name="T57" fmla="*/ 179 h 193"/>
                    <a:gd name="T58" fmla="*/ 163 w 759"/>
                    <a:gd name="T59" fmla="*/ 162 h 193"/>
                    <a:gd name="T60" fmla="*/ 123 w 759"/>
                    <a:gd name="T61" fmla="*/ 139 h 193"/>
                    <a:gd name="T62" fmla="*/ 86 w 759"/>
                    <a:gd name="T63" fmla="*/ 109 h 193"/>
                    <a:gd name="T64" fmla="*/ 53 w 759"/>
                    <a:gd name="T65" fmla="*/ 76 h 193"/>
                    <a:gd name="T66" fmla="*/ 23 w 759"/>
                    <a:gd name="T67" fmla="*/ 39 h 193"/>
                    <a:gd name="T68" fmla="*/ 0 w 759"/>
                    <a:gd name="T69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9" h="193">
                      <a:moveTo>
                        <a:pt x="0" y="0"/>
                      </a:moveTo>
                      <a:lnTo>
                        <a:pt x="51" y="20"/>
                      </a:lnTo>
                      <a:lnTo>
                        <a:pt x="106" y="37"/>
                      </a:lnTo>
                      <a:lnTo>
                        <a:pt x="161" y="46"/>
                      </a:lnTo>
                      <a:lnTo>
                        <a:pt x="216" y="49"/>
                      </a:lnTo>
                      <a:lnTo>
                        <a:pt x="273" y="47"/>
                      </a:lnTo>
                      <a:lnTo>
                        <a:pt x="328" y="43"/>
                      </a:lnTo>
                      <a:lnTo>
                        <a:pt x="383" y="39"/>
                      </a:lnTo>
                      <a:lnTo>
                        <a:pt x="438" y="38"/>
                      </a:lnTo>
                      <a:lnTo>
                        <a:pt x="493" y="39"/>
                      </a:lnTo>
                      <a:lnTo>
                        <a:pt x="549" y="46"/>
                      </a:lnTo>
                      <a:lnTo>
                        <a:pt x="594" y="57"/>
                      </a:lnTo>
                      <a:lnTo>
                        <a:pt x="638" y="75"/>
                      </a:lnTo>
                      <a:lnTo>
                        <a:pt x="681" y="98"/>
                      </a:lnTo>
                      <a:lnTo>
                        <a:pt x="722" y="125"/>
                      </a:lnTo>
                      <a:lnTo>
                        <a:pt x="759" y="153"/>
                      </a:lnTo>
                      <a:lnTo>
                        <a:pt x="725" y="144"/>
                      </a:lnTo>
                      <a:lnTo>
                        <a:pt x="691" y="139"/>
                      </a:lnTo>
                      <a:lnTo>
                        <a:pt x="655" y="137"/>
                      </a:lnTo>
                      <a:lnTo>
                        <a:pt x="620" y="140"/>
                      </a:lnTo>
                      <a:lnTo>
                        <a:pt x="585" y="145"/>
                      </a:lnTo>
                      <a:lnTo>
                        <a:pt x="551" y="153"/>
                      </a:lnTo>
                      <a:lnTo>
                        <a:pt x="500" y="164"/>
                      </a:lnTo>
                      <a:lnTo>
                        <a:pt x="450" y="176"/>
                      </a:lnTo>
                      <a:lnTo>
                        <a:pt x="401" y="185"/>
                      </a:lnTo>
                      <a:lnTo>
                        <a:pt x="349" y="192"/>
                      </a:lnTo>
                      <a:lnTo>
                        <a:pt x="297" y="193"/>
                      </a:lnTo>
                      <a:lnTo>
                        <a:pt x="251" y="190"/>
                      </a:lnTo>
                      <a:lnTo>
                        <a:pt x="206" y="179"/>
                      </a:lnTo>
                      <a:lnTo>
                        <a:pt x="163" y="162"/>
                      </a:lnTo>
                      <a:lnTo>
                        <a:pt x="123" y="139"/>
                      </a:lnTo>
                      <a:lnTo>
                        <a:pt x="86" y="109"/>
                      </a:lnTo>
                      <a:lnTo>
                        <a:pt x="53" y="76"/>
                      </a:lnTo>
                      <a:lnTo>
                        <a:pt x="23" y="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86" name="ïṥļiďe"/>
                <p:cNvSpPr/>
                <p:nvPr/>
              </p:nvSpPr>
              <p:spPr bwMode="auto">
                <a:xfrm>
                  <a:off x="4507296" y="3636201"/>
                  <a:ext cx="641216" cy="177180"/>
                </a:xfrm>
                <a:custGeom>
                  <a:avLst/>
                  <a:gdLst>
                    <a:gd name="T0" fmla="*/ 361 w 684"/>
                    <a:gd name="T1" fmla="*/ 0 h 191"/>
                    <a:gd name="T2" fmla="*/ 403 w 684"/>
                    <a:gd name="T3" fmla="*/ 1 h 191"/>
                    <a:gd name="T4" fmla="*/ 444 w 684"/>
                    <a:gd name="T5" fmla="*/ 8 h 191"/>
                    <a:gd name="T6" fmla="*/ 484 w 684"/>
                    <a:gd name="T7" fmla="*/ 19 h 191"/>
                    <a:gd name="T8" fmla="*/ 523 w 684"/>
                    <a:gd name="T9" fmla="*/ 37 h 191"/>
                    <a:gd name="T10" fmla="*/ 560 w 684"/>
                    <a:gd name="T11" fmla="*/ 61 h 191"/>
                    <a:gd name="T12" fmla="*/ 606 w 684"/>
                    <a:gd name="T13" fmla="*/ 100 h 191"/>
                    <a:gd name="T14" fmla="*/ 649 w 684"/>
                    <a:gd name="T15" fmla="*/ 143 h 191"/>
                    <a:gd name="T16" fmla="*/ 684 w 684"/>
                    <a:gd name="T17" fmla="*/ 191 h 191"/>
                    <a:gd name="T18" fmla="*/ 642 w 684"/>
                    <a:gd name="T19" fmla="*/ 172 h 191"/>
                    <a:gd name="T20" fmla="*/ 599 w 684"/>
                    <a:gd name="T21" fmla="*/ 160 h 191"/>
                    <a:gd name="T22" fmla="*/ 554 w 684"/>
                    <a:gd name="T23" fmla="*/ 152 h 191"/>
                    <a:gd name="T24" fmla="*/ 508 w 684"/>
                    <a:gd name="T25" fmla="*/ 149 h 191"/>
                    <a:gd name="T26" fmla="*/ 462 w 684"/>
                    <a:gd name="T27" fmla="*/ 151 h 191"/>
                    <a:gd name="T28" fmla="*/ 416 w 684"/>
                    <a:gd name="T29" fmla="*/ 153 h 191"/>
                    <a:gd name="T30" fmla="*/ 370 w 684"/>
                    <a:gd name="T31" fmla="*/ 156 h 191"/>
                    <a:gd name="T32" fmla="*/ 324 w 684"/>
                    <a:gd name="T33" fmla="*/ 158 h 191"/>
                    <a:gd name="T34" fmla="*/ 279 w 684"/>
                    <a:gd name="T35" fmla="*/ 160 h 191"/>
                    <a:gd name="T36" fmla="*/ 237 w 684"/>
                    <a:gd name="T37" fmla="*/ 157 h 191"/>
                    <a:gd name="T38" fmla="*/ 198 w 684"/>
                    <a:gd name="T39" fmla="*/ 151 h 191"/>
                    <a:gd name="T40" fmla="*/ 164 w 684"/>
                    <a:gd name="T41" fmla="*/ 143 h 191"/>
                    <a:gd name="T42" fmla="*/ 131 w 684"/>
                    <a:gd name="T43" fmla="*/ 133 h 191"/>
                    <a:gd name="T44" fmla="*/ 101 w 684"/>
                    <a:gd name="T45" fmla="*/ 121 h 191"/>
                    <a:gd name="T46" fmla="*/ 76 w 684"/>
                    <a:gd name="T47" fmla="*/ 109 h 191"/>
                    <a:gd name="T48" fmla="*/ 53 w 684"/>
                    <a:gd name="T49" fmla="*/ 97 h 191"/>
                    <a:gd name="T50" fmla="*/ 35 w 684"/>
                    <a:gd name="T51" fmla="*/ 86 h 191"/>
                    <a:gd name="T52" fmla="*/ 19 w 684"/>
                    <a:gd name="T53" fmla="*/ 75 h 191"/>
                    <a:gd name="T54" fmla="*/ 9 w 684"/>
                    <a:gd name="T55" fmla="*/ 66 h 191"/>
                    <a:gd name="T56" fmla="*/ 1 w 684"/>
                    <a:gd name="T57" fmla="*/ 61 h 191"/>
                    <a:gd name="T58" fmla="*/ 0 w 684"/>
                    <a:gd name="T59" fmla="*/ 60 h 191"/>
                    <a:gd name="T60" fmla="*/ 46 w 684"/>
                    <a:gd name="T61" fmla="*/ 68 h 191"/>
                    <a:gd name="T62" fmla="*/ 71 w 684"/>
                    <a:gd name="T63" fmla="*/ 69 h 191"/>
                    <a:gd name="T64" fmla="*/ 95 w 684"/>
                    <a:gd name="T65" fmla="*/ 65 h 191"/>
                    <a:gd name="T66" fmla="*/ 119 w 684"/>
                    <a:gd name="T67" fmla="*/ 59 h 191"/>
                    <a:gd name="T68" fmla="*/ 159 w 684"/>
                    <a:gd name="T69" fmla="*/ 46 h 191"/>
                    <a:gd name="T70" fmla="*/ 197 w 684"/>
                    <a:gd name="T71" fmla="*/ 32 h 191"/>
                    <a:gd name="T72" fmla="*/ 234 w 684"/>
                    <a:gd name="T73" fmla="*/ 19 h 191"/>
                    <a:gd name="T74" fmla="*/ 274 w 684"/>
                    <a:gd name="T75" fmla="*/ 9 h 191"/>
                    <a:gd name="T76" fmla="*/ 317 w 684"/>
                    <a:gd name="T77" fmla="*/ 3 h 191"/>
                    <a:gd name="T78" fmla="*/ 361 w 684"/>
                    <a:gd name="T7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84" h="191">
                      <a:moveTo>
                        <a:pt x="361" y="0"/>
                      </a:moveTo>
                      <a:lnTo>
                        <a:pt x="403" y="1"/>
                      </a:lnTo>
                      <a:lnTo>
                        <a:pt x="444" y="8"/>
                      </a:lnTo>
                      <a:lnTo>
                        <a:pt x="484" y="19"/>
                      </a:lnTo>
                      <a:lnTo>
                        <a:pt x="523" y="37"/>
                      </a:lnTo>
                      <a:lnTo>
                        <a:pt x="560" y="61"/>
                      </a:lnTo>
                      <a:lnTo>
                        <a:pt x="606" y="100"/>
                      </a:lnTo>
                      <a:lnTo>
                        <a:pt x="649" y="143"/>
                      </a:lnTo>
                      <a:lnTo>
                        <a:pt x="684" y="191"/>
                      </a:lnTo>
                      <a:lnTo>
                        <a:pt x="642" y="172"/>
                      </a:lnTo>
                      <a:lnTo>
                        <a:pt x="599" y="160"/>
                      </a:lnTo>
                      <a:lnTo>
                        <a:pt x="554" y="152"/>
                      </a:lnTo>
                      <a:lnTo>
                        <a:pt x="508" y="149"/>
                      </a:lnTo>
                      <a:lnTo>
                        <a:pt x="462" y="151"/>
                      </a:lnTo>
                      <a:lnTo>
                        <a:pt x="416" y="153"/>
                      </a:lnTo>
                      <a:lnTo>
                        <a:pt x="370" y="156"/>
                      </a:lnTo>
                      <a:lnTo>
                        <a:pt x="324" y="158"/>
                      </a:lnTo>
                      <a:lnTo>
                        <a:pt x="279" y="160"/>
                      </a:lnTo>
                      <a:lnTo>
                        <a:pt x="237" y="157"/>
                      </a:lnTo>
                      <a:lnTo>
                        <a:pt x="198" y="151"/>
                      </a:lnTo>
                      <a:lnTo>
                        <a:pt x="164" y="143"/>
                      </a:lnTo>
                      <a:lnTo>
                        <a:pt x="131" y="133"/>
                      </a:lnTo>
                      <a:lnTo>
                        <a:pt x="101" y="121"/>
                      </a:lnTo>
                      <a:lnTo>
                        <a:pt x="76" y="109"/>
                      </a:lnTo>
                      <a:lnTo>
                        <a:pt x="53" y="97"/>
                      </a:lnTo>
                      <a:lnTo>
                        <a:pt x="35" y="86"/>
                      </a:lnTo>
                      <a:lnTo>
                        <a:pt x="19" y="75"/>
                      </a:lnTo>
                      <a:lnTo>
                        <a:pt x="9" y="66"/>
                      </a:lnTo>
                      <a:lnTo>
                        <a:pt x="1" y="61"/>
                      </a:lnTo>
                      <a:lnTo>
                        <a:pt x="0" y="60"/>
                      </a:lnTo>
                      <a:lnTo>
                        <a:pt x="46" y="68"/>
                      </a:lnTo>
                      <a:lnTo>
                        <a:pt x="71" y="69"/>
                      </a:lnTo>
                      <a:lnTo>
                        <a:pt x="95" y="65"/>
                      </a:lnTo>
                      <a:lnTo>
                        <a:pt x="119" y="59"/>
                      </a:lnTo>
                      <a:lnTo>
                        <a:pt x="159" y="46"/>
                      </a:lnTo>
                      <a:lnTo>
                        <a:pt x="197" y="32"/>
                      </a:lnTo>
                      <a:lnTo>
                        <a:pt x="234" y="19"/>
                      </a:lnTo>
                      <a:lnTo>
                        <a:pt x="274" y="9"/>
                      </a:lnTo>
                      <a:lnTo>
                        <a:pt x="317" y="3"/>
                      </a:lnTo>
                      <a:lnTo>
                        <a:pt x="361" y="0"/>
                      </a:ln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1" name="iślïḋê"/>
              <p:cNvGrpSpPr/>
              <p:nvPr/>
            </p:nvGrpSpPr>
            <p:grpSpPr>
              <a:xfrm>
                <a:off x="5289130" y="3409646"/>
                <a:ext cx="365606" cy="745274"/>
                <a:chOff x="5289130" y="2679991"/>
                <a:chExt cx="365606" cy="745274"/>
              </a:xfrm>
            </p:grpSpPr>
            <p:sp>
              <p:nvSpPr>
                <p:cNvPr id="183" name="ï$ḷidê"/>
                <p:cNvSpPr/>
                <p:nvPr/>
              </p:nvSpPr>
              <p:spPr bwMode="auto">
                <a:xfrm>
                  <a:off x="5289130" y="2753112"/>
                  <a:ext cx="317797" cy="672153"/>
                </a:xfrm>
                <a:custGeom>
                  <a:avLst/>
                  <a:gdLst>
                    <a:gd name="T0" fmla="*/ 50 w 339"/>
                    <a:gd name="T1" fmla="*/ 0 h 717"/>
                    <a:gd name="T2" fmla="*/ 60 w 339"/>
                    <a:gd name="T3" fmla="*/ 54 h 717"/>
                    <a:gd name="T4" fmla="*/ 76 w 339"/>
                    <a:gd name="T5" fmla="*/ 108 h 717"/>
                    <a:gd name="T6" fmla="*/ 98 w 339"/>
                    <a:gd name="T7" fmla="*/ 159 h 717"/>
                    <a:gd name="T8" fmla="*/ 126 w 339"/>
                    <a:gd name="T9" fmla="*/ 207 h 717"/>
                    <a:gd name="T10" fmla="*/ 158 w 339"/>
                    <a:gd name="T11" fmla="*/ 253 h 717"/>
                    <a:gd name="T12" fmla="*/ 192 w 339"/>
                    <a:gd name="T13" fmla="*/ 297 h 717"/>
                    <a:gd name="T14" fmla="*/ 225 w 339"/>
                    <a:gd name="T15" fmla="*/ 341 h 717"/>
                    <a:gd name="T16" fmla="*/ 257 w 339"/>
                    <a:gd name="T17" fmla="*/ 386 h 717"/>
                    <a:gd name="T18" fmla="*/ 285 w 339"/>
                    <a:gd name="T19" fmla="*/ 433 h 717"/>
                    <a:gd name="T20" fmla="*/ 310 w 339"/>
                    <a:gd name="T21" fmla="*/ 483 h 717"/>
                    <a:gd name="T22" fmla="*/ 323 w 339"/>
                    <a:gd name="T23" fmla="*/ 520 h 717"/>
                    <a:gd name="T24" fmla="*/ 331 w 339"/>
                    <a:gd name="T25" fmla="*/ 558 h 717"/>
                    <a:gd name="T26" fmla="*/ 336 w 339"/>
                    <a:gd name="T27" fmla="*/ 597 h 717"/>
                    <a:gd name="T28" fmla="*/ 339 w 339"/>
                    <a:gd name="T29" fmla="*/ 638 h 717"/>
                    <a:gd name="T30" fmla="*/ 337 w 339"/>
                    <a:gd name="T31" fmla="*/ 678 h 717"/>
                    <a:gd name="T32" fmla="*/ 335 w 339"/>
                    <a:gd name="T33" fmla="*/ 717 h 717"/>
                    <a:gd name="T34" fmla="*/ 325 w 339"/>
                    <a:gd name="T35" fmla="*/ 684 h 717"/>
                    <a:gd name="T36" fmla="*/ 309 w 339"/>
                    <a:gd name="T37" fmla="*/ 652 h 717"/>
                    <a:gd name="T38" fmla="*/ 290 w 339"/>
                    <a:gd name="T39" fmla="*/ 623 h 717"/>
                    <a:gd name="T40" fmla="*/ 270 w 339"/>
                    <a:gd name="T41" fmla="*/ 595 h 717"/>
                    <a:gd name="T42" fmla="*/ 245 w 339"/>
                    <a:gd name="T43" fmla="*/ 568 h 717"/>
                    <a:gd name="T44" fmla="*/ 221 w 339"/>
                    <a:gd name="T45" fmla="*/ 544 h 717"/>
                    <a:gd name="T46" fmla="*/ 184 w 339"/>
                    <a:gd name="T47" fmla="*/ 507 h 717"/>
                    <a:gd name="T48" fmla="*/ 148 w 339"/>
                    <a:gd name="T49" fmla="*/ 471 h 717"/>
                    <a:gd name="T50" fmla="*/ 112 w 339"/>
                    <a:gd name="T51" fmla="*/ 434 h 717"/>
                    <a:gd name="T52" fmla="*/ 79 w 339"/>
                    <a:gd name="T53" fmla="*/ 396 h 717"/>
                    <a:gd name="T54" fmla="*/ 48 w 339"/>
                    <a:gd name="T55" fmla="*/ 354 h 717"/>
                    <a:gd name="T56" fmla="*/ 28 w 339"/>
                    <a:gd name="T57" fmla="*/ 318 h 717"/>
                    <a:gd name="T58" fmla="*/ 14 w 339"/>
                    <a:gd name="T59" fmla="*/ 279 h 717"/>
                    <a:gd name="T60" fmla="*/ 5 w 339"/>
                    <a:gd name="T61" fmla="*/ 239 h 717"/>
                    <a:gd name="T62" fmla="*/ 0 w 339"/>
                    <a:gd name="T63" fmla="*/ 198 h 717"/>
                    <a:gd name="T64" fmla="*/ 1 w 339"/>
                    <a:gd name="T65" fmla="*/ 156 h 717"/>
                    <a:gd name="T66" fmla="*/ 6 w 339"/>
                    <a:gd name="T67" fmla="*/ 116 h 717"/>
                    <a:gd name="T68" fmla="*/ 16 w 339"/>
                    <a:gd name="T69" fmla="*/ 75 h 717"/>
                    <a:gd name="T70" fmla="*/ 30 w 339"/>
                    <a:gd name="T71" fmla="*/ 37 h 717"/>
                    <a:gd name="T72" fmla="*/ 50 w 339"/>
                    <a:gd name="T73" fmla="*/ 0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39" h="717">
                      <a:moveTo>
                        <a:pt x="50" y="0"/>
                      </a:moveTo>
                      <a:lnTo>
                        <a:pt x="60" y="54"/>
                      </a:lnTo>
                      <a:lnTo>
                        <a:pt x="76" y="108"/>
                      </a:lnTo>
                      <a:lnTo>
                        <a:pt x="98" y="159"/>
                      </a:lnTo>
                      <a:lnTo>
                        <a:pt x="126" y="207"/>
                      </a:lnTo>
                      <a:lnTo>
                        <a:pt x="158" y="253"/>
                      </a:lnTo>
                      <a:lnTo>
                        <a:pt x="192" y="297"/>
                      </a:lnTo>
                      <a:lnTo>
                        <a:pt x="225" y="341"/>
                      </a:lnTo>
                      <a:lnTo>
                        <a:pt x="257" y="386"/>
                      </a:lnTo>
                      <a:lnTo>
                        <a:pt x="285" y="433"/>
                      </a:lnTo>
                      <a:lnTo>
                        <a:pt x="310" y="483"/>
                      </a:lnTo>
                      <a:lnTo>
                        <a:pt x="323" y="520"/>
                      </a:lnTo>
                      <a:lnTo>
                        <a:pt x="331" y="558"/>
                      </a:lnTo>
                      <a:lnTo>
                        <a:pt x="336" y="597"/>
                      </a:lnTo>
                      <a:lnTo>
                        <a:pt x="339" y="638"/>
                      </a:lnTo>
                      <a:lnTo>
                        <a:pt x="337" y="678"/>
                      </a:lnTo>
                      <a:lnTo>
                        <a:pt x="335" y="717"/>
                      </a:lnTo>
                      <a:lnTo>
                        <a:pt x="325" y="684"/>
                      </a:lnTo>
                      <a:lnTo>
                        <a:pt x="309" y="652"/>
                      </a:lnTo>
                      <a:lnTo>
                        <a:pt x="290" y="623"/>
                      </a:lnTo>
                      <a:lnTo>
                        <a:pt x="270" y="595"/>
                      </a:lnTo>
                      <a:lnTo>
                        <a:pt x="245" y="568"/>
                      </a:lnTo>
                      <a:lnTo>
                        <a:pt x="221" y="544"/>
                      </a:lnTo>
                      <a:lnTo>
                        <a:pt x="184" y="507"/>
                      </a:lnTo>
                      <a:lnTo>
                        <a:pt x="148" y="471"/>
                      </a:lnTo>
                      <a:lnTo>
                        <a:pt x="112" y="434"/>
                      </a:lnTo>
                      <a:lnTo>
                        <a:pt x="79" y="396"/>
                      </a:lnTo>
                      <a:lnTo>
                        <a:pt x="48" y="354"/>
                      </a:lnTo>
                      <a:lnTo>
                        <a:pt x="28" y="318"/>
                      </a:lnTo>
                      <a:lnTo>
                        <a:pt x="14" y="279"/>
                      </a:lnTo>
                      <a:lnTo>
                        <a:pt x="5" y="239"/>
                      </a:lnTo>
                      <a:lnTo>
                        <a:pt x="0" y="198"/>
                      </a:lnTo>
                      <a:lnTo>
                        <a:pt x="1" y="156"/>
                      </a:lnTo>
                      <a:lnTo>
                        <a:pt x="6" y="116"/>
                      </a:lnTo>
                      <a:lnTo>
                        <a:pt x="16" y="75"/>
                      </a:lnTo>
                      <a:lnTo>
                        <a:pt x="30" y="37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chemeClr val="accent5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84" name="îšḷîdè"/>
                <p:cNvSpPr/>
                <p:nvPr/>
              </p:nvSpPr>
              <p:spPr bwMode="auto">
                <a:xfrm>
                  <a:off x="5365063" y="2679991"/>
                  <a:ext cx="289673" cy="604656"/>
                </a:xfrm>
                <a:custGeom>
                  <a:avLst/>
                  <a:gdLst>
                    <a:gd name="T0" fmla="*/ 2 w 307"/>
                    <a:gd name="T1" fmla="*/ 0 h 644"/>
                    <a:gd name="T2" fmla="*/ 20 w 307"/>
                    <a:gd name="T3" fmla="*/ 43 h 644"/>
                    <a:gd name="T4" fmla="*/ 34 w 307"/>
                    <a:gd name="T5" fmla="*/ 65 h 644"/>
                    <a:gd name="T6" fmla="*/ 51 w 307"/>
                    <a:gd name="T7" fmla="*/ 82 h 644"/>
                    <a:gd name="T8" fmla="*/ 69 w 307"/>
                    <a:gd name="T9" fmla="*/ 99 h 644"/>
                    <a:gd name="T10" fmla="*/ 101 w 307"/>
                    <a:gd name="T11" fmla="*/ 124 h 644"/>
                    <a:gd name="T12" fmla="*/ 133 w 307"/>
                    <a:gd name="T13" fmla="*/ 150 h 644"/>
                    <a:gd name="T14" fmla="*/ 165 w 307"/>
                    <a:gd name="T15" fmla="*/ 174 h 644"/>
                    <a:gd name="T16" fmla="*/ 194 w 307"/>
                    <a:gd name="T17" fmla="*/ 202 h 644"/>
                    <a:gd name="T18" fmla="*/ 224 w 307"/>
                    <a:gd name="T19" fmla="*/ 234 h 644"/>
                    <a:gd name="T20" fmla="*/ 249 w 307"/>
                    <a:gd name="T21" fmla="*/ 268 h 644"/>
                    <a:gd name="T22" fmla="*/ 271 w 307"/>
                    <a:gd name="T23" fmla="*/ 304 h 644"/>
                    <a:gd name="T24" fmla="*/ 289 w 307"/>
                    <a:gd name="T25" fmla="*/ 342 h 644"/>
                    <a:gd name="T26" fmla="*/ 300 w 307"/>
                    <a:gd name="T27" fmla="*/ 383 h 644"/>
                    <a:gd name="T28" fmla="*/ 307 w 307"/>
                    <a:gd name="T29" fmla="*/ 425 h 644"/>
                    <a:gd name="T30" fmla="*/ 307 w 307"/>
                    <a:gd name="T31" fmla="*/ 469 h 644"/>
                    <a:gd name="T32" fmla="*/ 300 w 307"/>
                    <a:gd name="T33" fmla="*/ 528 h 644"/>
                    <a:gd name="T34" fmla="*/ 286 w 307"/>
                    <a:gd name="T35" fmla="*/ 587 h 644"/>
                    <a:gd name="T36" fmla="*/ 266 w 307"/>
                    <a:gd name="T37" fmla="*/ 644 h 644"/>
                    <a:gd name="T38" fmla="*/ 259 w 307"/>
                    <a:gd name="T39" fmla="*/ 602 h 644"/>
                    <a:gd name="T40" fmla="*/ 248 w 307"/>
                    <a:gd name="T41" fmla="*/ 563 h 644"/>
                    <a:gd name="T42" fmla="*/ 233 w 307"/>
                    <a:gd name="T43" fmla="*/ 526 h 644"/>
                    <a:gd name="T44" fmla="*/ 213 w 307"/>
                    <a:gd name="T45" fmla="*/ 490 h 644"/>
                    <a:gd name="T46" fmla="*/ 192 w 307"/>
                    <a:gd name="T47" fmla="*/ 455 h 644"/>
                    <a:gd name="T48" fmla="*/ 167 w 307"/>
                    <a:gd name="T49" fmla="*/ 421 h 644"/>
                    <a:gd name="T50" fmla="*/ 143 w 307"/>
                    <a:gd name="T51" fmla="*/ 387 h 644"/>
                    <a:gd name="T52" fmla="*/ 118 w 307"/>
                    <a:gd name="T53" fmla="*/ 354 h 644"/>
                    <a:gd name="T54" fmla="*/ 93 w 307"/>
                    <a:gd name="T55" fmla="*/ 321 h 644"/>
                    <a:gd name="T56" fmla="*/ 71 w 307"/>
                    <a:gd name="T57" fmla="*/ 288 h 644"/>
                    <a:gd name="T58" fmla="*/ 47 w 307"/>
                    <a:gd name="T59" fmla="*/ 244 h 644"/>
                    <a:gd name="T60" fmla="*/ 29 w 307"/>
                    <a:gd name="T61" fmla="*/ 202 h 644"/>
                    <a:gd name="T62" fmla="*/ 16 w 307"/>
                    <a:gd name="T63" fmla="*/ 163 h 644"/>
                    <a:gd name="T64" fmla="*/ 8 w 307"/>
                    <a:gd name="T65" fmla="*/ 124 h 644"/>
                    <a:gd name="T66" fmla="*/ 2 w 307"/>
                    <a:gd name="T67" fmla="*/ 90 h 644"/>
                    <a:gd name="T68" fmla="*/ 0 w 307"/>
                    <a:gd name="T69" fmla="*/ 59 h 644"/>
                    <a:gd name="T70" fmla="*/ 0 w 307"/>
                    <a:gd name="T71" fmla="*/ 35 h 644"/>
                    <a:gd name="T72" fmla="*/ 1 w 307"/>
                    <a:gd name="T73" fmla="*/ 16 h 644"/>
                    <a:gd name="T74" fmla="*/ 2 w 307"/>
                    <a:gd name="T75" fmla="*/ 5 h 644"/>
                    <a:gd name="T76" fmla="*/ 2 w 307"/>
                    <a:gd name="T77" fmla="*/ 0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07" h="644">
                      <a:moveTo>
                        <a:pt x="2" y="0"/>
                      </a:moveTo>
                      <a:lnTo>
                        <a:pt x="20" y="43"/>
                      </a:lnTo>
                      <a:lnTo>
                        <a:pt x="34" y="65"/>
                      </a:lnTo>
                      <a:lnTo>
                        <a:pt x="51" y="82"/>
                      </a:lnTo>
                      <a:lnTo>
                        <a:pt x="69" y="99"/>
                      </a:lnTo>
                      <a:lnTo>
                        <a:pt x="101" y="124"/>
                      </a:lnTo>
                      <a:lnTo>
                        <a:pt x="133" y="150"/>
                      </a:lnTo>
                      <a:lnTo>
                        <a:pt x="165" y="174"/>
                      </a:lnTo>
                      <a:lnTo>
                        <a:pt x="194" y="202"/>
                      </a:lnTo>
                      <a:lnTo>
                        <a:pt x="224" y="234"/>
                      </a:lnTo>
                      <a:lnTo>
                        <a:pt x="249" y="268"/>
                      </a:lnTo>
                      <a:lnTo>
                        <a:pt x="271" y="304"/>
                      </a:lnTo>
                      <a:lnTo>
                        <a:pt x="289" y="342"/>
                      </a:lnTo>
                      <a:lnTo>
                        <a:pt x="300" y="383"/>
                      </a:lnTo>
                      <a:lnTo>
                        <a:pt x="307" y="425"/>
                      </a:lnTo>
                      <a:lnTo>
                        <a:pt x="307" y="469"/>
                      </a:lnTo>
                      <a:lnTo>
                        <a:pt x="300" y="528"/>
                      </a:lnTo>
                      <a:lnTo>
                        <a:pt x="286" y="587"/>
                      </a:lnTo>
                      <a:lnTo>
                        <a:pt x="266" y="644"/>
                      </a:lnTo>
                      <a:lnTo>
                        <a:pt x="259" y="602"/>
                      </a:lnTo>
                      <a:lnTo>
                        <a:pt x="248" y="563"/>
                      </a:lnTo>
                      <a:lnTo>
                        <a:pt x="233" y="526"/>
                      </a:lnTo>
                      <a:lnTo>
                        <a:pt x="213" y="490"/>
                      </a:lnTo>
                      <a:lnTo>
                        <a:pt x="192" y="455"/>
                      </a:lnTo>
                      <a:lnTo>
                        <a:pt x="167" y="421"/>
                      </a:lnTo>
                      <a:lnTo>
                        <a:pt x="143" y="387"/>
                      </a:lnTo>
                      <a:lnTo>
                        <a:pt x="118" y="354"/>
                      </a:lnTo>
                      <a:lnTo>
                        <a:pt x="93" y="321"/>
                      </a:lnTo>
                      <a:lnTo>
                        <a:pt x="71" y="288"/>
                      </a:lnTo>
                      <a:lnTo>
                        <a:pt x="47" y="244"/>
                      </a:lnTo>
                      <a:lnTo>
                        <a:pt x="29" y="202"/>
                      </a:lnTo>
                      <a:lnTo>
                        <a:pt x="16" y="163"/>
                      </a:lnTo>
                      <a:lnTo>
                        <a:pt x="8" y="124"/>
                      </a:lnTo>
                      <a:lnTo>
                        <a:pt x="2" y="90"/>
                      </a:lnTo>
                      <a:lnTo>
                        <a:pt x="0" y="59"/>
                      </a:lnTo>
                      <a:lnTo>
                        <a:pt x="0" y="35"/>
                      </a:lnTo>
                      <a:lnTo>
                        <a:pt x="1" y="16"/>
                      </a:lnTo>
                      <a:lnTo>
                        <a:pt x="2" y="5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accent5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2" name="íşļïdè"/>
              <p:cNvGrpSpPr/>
              <p:nvPr/>
            </p:nvGrpSpPr>
            <p:grpSpPr>
              <a:xfrm>
                <a:off x="4971333" y="5302357"/>
                <a:ext cx="888703" cy="365607"/>
                <a:chOff x="4971333" y="4572702"/>
                <a:chExt cx="888703" cy="365607"/>
              </a:xfrm>
            </p:grpSpPr>
            <p:sp>
              <p:nvSpPr>
                <p:cNvPr id="181" name="ïṥ1iḓe"/>
                <p:cNvSpPr/>
                <p:nvPr/>
              </p:nvSpPr>
              <p:spPr bwMode="auto">
                <a:xfrm>
                  <a:off x="5038829" y="4704883"/>
                  <a:ext cx="821207" cy="233426"/>
                </a:xfrm>
                <a:custGeom>
                  <a:avLst/>
                  <a:gdLst>
                    <a:gd name="T0" fmla="*/ 666 w 876"/>
                    <a:gd name="T1" fmla="*/ 0 h 250"/>
                    <a:gd name="T2" fmla="*/ 721 w 876"/>
                    <a:gd name="T3" fmla="*/ 6 h 250"/>
                    <a:gd name="T4" fmla="*/ 775 w 876"/>
                    <a:gd name="T5" fmla="*/ 19 h 250"/>
                    <a:gd name="T6" fmla="*/ 826 w 876"/>
                    <a:gd name="T7" fmla="*/ 36 h 250"/>
                    <a:gd name="T8" fmla="*/ 876 w 876"/>
                    <a:gd name="T9" fmla="*/ 56 h 250"/>
                    <a:gd name="T10" fmla="*/ 829 w 876"/>
                    <a:gd name="T11" fmla="*/ 56 h 250"/>
                    <a:gd name="T12" fmla="*/ 781 w 876"/>
                    <a:gd name="T13" fmla="*/ 64 h 250"/>
                    <a:gd name="T14" fmla="*/ 735 w 876"/>
                    <a:gd name="T15" fmla="*/ 78 h 250"/>
                    <a:gd name="T16" fmla="*/ 692 w 876"/>
                    <a:gd name="T17" fmla="*/ 97 h 250"/>
                    <a:gd name="T18" fmla="*/ 648 w 876"/>
                    <a:gd name="T19" fmla="*/ 117 h 250"/>
                    <a:gd name="T20" fmla="*/ 597 w 876"/>
                    <a:gd name="T21" fmla="*/ 145 h 250"/>
                    <a:gd name="T22" fmla="*/ 546 w 876"/>
                    <a:gd name="T23" fmla="*/ 172 h 250"/>
                    <a:gd name="T24" fmla="*/ 494 w 876"/>
                    <a:gd name="T25" fmla="*/ 199 h 250"/>
                    <a:gd name="T26" fmla="*/ 440 w 876"/>
                    <a:gd name="T27" fmla="*/ 220 h 250"/>
                    <a:gd name="T28" fmla="*/ 384 w 876"/>
                    <a:gd name="T29" fmla="*/ 240 h 250"/>
                    <a:gd name="T30" fmla="*/ 331 w 876"/>
                    <a:gd name="T31" fmla="*/ 248 h 250"/>
                    <a:gd name="T32" fmla="*/ 279 w 876"/>
                    <a:gd name="T33" fmla="*/ 250 h 250"/>
                    <a:gd name="T34" fmla="*/ 226 w 876"/>
                    <a:gd name="T35" fmla="*/ 243 h 250"/>
                    <a:gd name="T36" fmla="*/ 175 w 876"/>
                    <a:gd name="T37" fmla="*/ 231 h 250"/>
                    <a:gd name="T38" fmla="*/ 127 w 876"/>
                    <a:gd name="T39" fmla="*/ 210 h 250"/>
                    <a:gd name="T40" fmla="*/ 79 w 876"/>
                    <a:gd name="T41" fmla="*/ 183 h 250"/>
                    <a:gd name="T42" fmla="*/ 37 w 876"/>
                    <a:gd name="T43" fmla="*/ 152 h 250"/>
                    <a:gd name="T44" fmla="*/ 0 w 876"/>
                    <a:gd name="T45" fmla="*/ 115 h 250"/>
                    <a:gd name="T46" fmla="*/ 50 w 876"/>
                    <a:gd name="T47" fmla="*/ 122 h 250"/>
                    <a:gd name="T48" fmla="*/ 101 w 876"/>
                    <a:gd name="T49" fmla="*/ 125 h 250"/>
                    <a:gd name="T50" fmla="*/ 152 w 876"/>
                    <a:gd name="T51" fmla="*/ 122 h 250"/>
                    <a:gd name="T52" fmla="*/ 202 w 876"/>
                    <a:gd name="T53" fmla="*/ 116 h 250"/>
                    <a:gd name="T54" fmla="*/ 252 w 876"/>
                    <a:gd name="T55" fmla="*/ 104 h 250"/>
                    <a:gd name="T56" fmla="*/ 312 w 876"/>
                    <a:gd name="T57" fmla="*/ 87 h 250"/>
                    <a:gd name="T58" fmla="*/ 371 w 876"/>
                    <a:gd name="T59" fmla="*/ 65 h 250"/>
                    <a:gd name="T60" fmla="*/ 430 w 876"/>
                    <a:gd name="T61" fmla="*/ 45 h 250"/>
                    <a:gd name="T62" fmla="*/ 490 w 876"/>
                    <a:gd name="T63" fmla="*/ 25 h 250"/>
                    <a:gd name="T64" fmla="*/ 551 w 876"/>
                    <a:gd name="T65" fmla="*/ 10 h 250"/>
                    <a:gd name="T66" fmla="*/ 614 w 876"/>
                    <a:gd name="T67" fmla="*/ 1 h 250"/>
                    <a:gd name="T68" fmla="*/ 666 w 876"/>
                    <a:gd name="T69" fmla="*/ 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76" h="250">
                      <a:moveTo>
                        <a:pt x="666" y="0"/>
                      </a:moveTo>
                      <a:lnTo>
                        <a:pt x="721" y="6"/>
                      </a:lnTo>
                      <a:lnTo>
                        <a:pt x="775" y="19"/>
                      </a:lnTo>
                      <a:lnTo>
                        <a:pt x="826" y="36"/>
                      </a:lnTo>
                      <a:lnTo>
                        <a:pt x="876" y="56"/>
                      </a:lnTo>
                      <a:lnTo>
                        <a:pt x="829" y="56"/>
                      </a:lnTo>
                      <a:lnTo>
                        <a:pt x="781" y="64"/>
                      </a:lnTo>
                      <a:lnTo>
                        <a:pt x="735" y="78"/>
                      </a:lnTo>
                      <a:lnTo>
                        <a:pt x="692" y="97"/>
                      </a:lnTo>
                      <a:lnTo>
                        <a:pt x="648" y="117"/>
                      </a:lnTo>
                      <a:lnTo>
                        <a:pt x="597" y="145"/>
                      </a:lnTo>
                      <a:lnTo>
                        <a:pt x="546" y="172"/>
                      </a:lnTo>
                      <a:lnTo>
                        <a:pt x="494" y="199"/>
                      </a:lnTo>
                      <a:lnTo>
                        <a:pt x="440" y="220"/>
                      </a:lnTo>
                      <a:lnTo>
                        <a:pt x="384" y="240"/>
                      </a:lnTo>
                      <a:lnTo>
                        <a:pt x="331" y="248"/>
                      </a:lnTo>
                      <a:lnTo>
                        <a:pt x="279" y="250"/>
                      </a:lnTo>
                      <a:lnTo>
                        <a:pt x="226" y="243"/>
                      </a:lnTo>
                      <a:lnTo>
                        <a:pt x="175" y="231"/>
                      </a:lnTo>
                      <a:lnTo>
                        <a:pt x="127" y="210"/>
                      </a:lnTo>
                      <a:lnTo>
                        <a:pt x="79" y="183"/>
                      </a:lnTo>
                      <a:lnTo>
                        <a:pt x="37" y="152"/>
                      </a:lnTo>
                      <a:lnTo>
                        <a:pt x="0" y="115"/>
                      </a:lnTo>
                      <a:lnTo>
                        <a:pt x="50" y="122"/>
                      </a:lnTo>
                      <a:lnTo>
                        <a:pt x="101" y="125"/>
                      </a:lnTo>
                      <a:lnTo>
                        <a:pt x="152" y="122"/>
                      </a:lnTo>
                      <a:lnTo>
                        <a:pt x="202" y="116"/>
                      </a:lnTo>
                      <a:lnTo>
                        <a:pt x="252" y="104"/>
                      </a:lnTo>
                      <a:lnTo>
                        <a:pt x="312" y="87"/>
                      </a:lnTo>
                      <a:lnTo>
                        <a:pt x="371" y="65"/>
                      </a:lnTo>
                      <a:lnTo>
                        <a:pt x="430" y="45"/>
                      </a:lnTo>
                      <a:lnTo>
                        <a:pt x="490" y="25"/>
                      </a:lnTo>
                      <a:lnTo>
                        <a:pt x="551" y="10"/>
                      </a:lnTo>
                      <a:lnTo>
                        <a:pt x="614" y="1"/>
                      </a:lnTo>
                      <a:lnTo>
                        <a:pt x="666" y="0"/>
                      </a:lnTo>
                      <a:close/>
                    </a:path>
                  </a:pathLst>
                </a:custGeom>
                <a:solidFill>
                  <a:schemeClr val="accent4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325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82" name="íSḷiďe"/>
                <p:cNvSpPr/>
                <p:nvPr/>
              </p:nvSpPr>
              <p:spPr bwMode="auto">
                <a:xfrm>
                  <a:off x="4971333" y="4572702"/>
                  <a:ext cx="739649" cy="219363"/>
                </a:xfrm>
                <a:custGeom>
                  <a:avLst/>
                  <a:gdLst>
                    <a:gd name="T0" fmla="*/ 471 w 789"/>
                    <a:gd name="T1" fmla="*/ 0 h 232"/>
                    <a:gd name="T2" fmla="*/ 518 w 789"/>
                    <a:gd name="T3" fmla="*/ 1 h 232"/>
                    <a:gd name="T4" fmla="*/ 565 w 789"/>
                    <a:gd name="T5" fmla="*/ 7 h 232"/>
                    <a:gd name="T6" fmla="*/ 614 w 789"/>
                    <a:gd name="T7" fmla="*/ 23 h 232"/>
                    <a:gd name="T8" fmla="*/ 661 w 789"/>
                    <a:gd name="T9" fmla="*/ 43 h 232"/>
                    <a:gd name="T10" fmla="*/ 706 w 789"/>
                    <a:gd name="T11" fmla="*/ 67 h 232"/>
                    <a:gd name="T12" fmla="*/ 750 w 789"/>
                    <a:gd name="T13" fmla="*/ 97 h 232"/>
                    <a:gd name="T14" fmla="*/ 789 w 789"/>
                    <a:gd name="T15" fmla="*/ 128 h 232"/>
                    <a:gd name="T16" fmla="*/ 737 w 789"/>
                    <a:gd name="T17" fmla="*/ 120 h 232"/>
                    <a:gd name="T18" fmla="*/ 686 w 789"/>
                    <a:gd name="T19" fmla="*/ 120 h 232"/>
                    <a:gd name="T20" fmla="*/ 634 w 789"/>
                    <a:gd name="T21" fmla="*/ 125 h 232"/>
                    <a:gd name="T22" fmla="*/ 583 w 789"/>
                    <a:gd name="T23" fmla="*/ 135 h 232"/>
                    <a:gd name="T24" fmla="*/ 533 w 789"/>
                    <a:gd name="T25" fmla="*/ 150 h 232"/>
                    <a:gd name="T26" fmla="*/ 484 w 789"/>
                    <a:gd name="T27" fmla="*/ 167 h 232"/>
                    <a:gd name="T28" fmla="*/ 434 w 789"/>
                    <a:gd name="T29" fmla="*/ 183 h 232"/>
                    <a:gd name="T30" fmla="*/ 385 w 789"/>
                    <a:gd name="T31" fmla="*/ 200 h 232"/>
                    <a:gd name="T32" fmla="*/ 335 w 789"/>
                    <a:gd name="T33" fmla="*/ 215 h 232"/>
                    <a:gd name="T34" fmla="*/ 289 w 789"/>
                    <a:gd name="T35" fmla="*/ 224 h 232"/>
                    <a:gd name="T36" fmla="*/ 246 w 789"/>
                    <a:gd name="T37" fmla="*/ 230 h 232"/>
                    <a:gd name="T38" fmla="*/ 203 w 789"/>
                    <a:gd name="T39" fmla="*/ 232 h 232"/>
                    <a:gd name="T40" fmla="*/ 165 w 789"/>
                    <a:gd name="T41" fmla="*/ 230 h 232"/>
                    <a:gd name="T42" fmla="*/ 129 w 789"/>
                    <a:gd name="T43" fmla="*/ 227 h 232"/>
                    <a:gd name="T44" fmla="*/ 97 w 789"/>
                    <a:gd name="T45" fmla="*/ 220 h 232"/>
                    <a:gd name="T46" fmla="*/ 69 w 789"/>
                    <a:gd name="T47" fmla="*/ 214 h 232"/>
                    <a:gd name="T48" fmla="*/ 45 w 789"/>
                    <a:gd name="T49" fmla="*/ 207 h 232"/>
                    <a:gd name="T50" fmla="*/ 26 w 789"/>
                    <a:gd name="T51" fmla="*/ 201 h 232"/>
                    <a:gd name="T52" fmla="*/ 12 w 789"/>
                    <a:gd name="T53" fmla="*/ 195 h 232"/>
                    <a:gd name="T54" fmla="*/ 3 w 789"/>
                    <a:gd name="T55" fmla="*/ 191 h 232"/>
                    <a:gd name="T56" fmla="*/ 0 w 789"/>
                    <a:gd name="T57" fmla="*/ 190 h 232"/>
                    <a:gd name="T58" fmla="*/ 53 w 789"/>
                    <a:gd name="T59" fmla="*/ 185 h 232"/>
                    <a:gd name="T60" fmla="*/ 81 w 789"/>
                    <a:gd name="T61" fmla="*/ 178 h 232"/>
                    <a:gd name="T62" fmla="*/ 106 w 789"/>
                    <a:gd name="T63" fmla="*/ 167 h 232"/>
                    <a:gd name="T64" fmla="*/ 131 w 789"/>
                    <a:gd name="T65" fmla="*/ 153 h 232"/>
                    <a:gd name="T66" fmla="*/ 169 w 789"/>
                    <a:gd name="T67" fmla="*/ 127 h 232"/>
                    <a:gd name="T68" fmla="*/ 207 w 789"/>
                    <a:gd name="T69" fmla="*/ 100 h 232"/>
                    <a:gd name="T70" fmla="*/ 244 w 789"/>
                    <a:gd name="T71" fmla="*/ 75 h 232"/>
                    <a:gd name="T72" fmla="*/ 285 w 789"/>
                    <a:gd name="T73" fmla="*/ 52 h 232"/>
                    <a:gd name="T74" fmla="*/ 330 w 789"/>
                    <a:gd name="T75" fmla="*/ 32 h 232"/>
                    <a:gd name="T76" fmla="*/ 376 w 789"/>
                    <a:gd name="T77" fmla="*/ 15 h 232"/>
                    <a:gd name="T78" fmla="*/ 423 w 789"/>
                    <a:gd name="T79" fmla="*/ 5 h 232"/>
                    <a:gd name="T80" fmla="*/ 471 w 789"/>
                    <a:gd name="T81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9" h="232">
                      <a:moveTo>
                        <a:pt x="471" y="0"/>
                      </a:moveTo>
                      <a:lnTo>
                        <a:pt x="518" y="1"/>
                      </a:lnTo>
                      <a:lnTo>
                        <a:pt x="565" y="7"/>
                      </a:lnTo>
                      <a:lnTo>
                        <a:pt x="614" y="23"/>
                      </a:lnTo>
                      <a:lnTo>
                        <a:pt x="661" y="43"/>
                      </a:lnTo>
                      <a:lnTo>
                        <a:pt x="706" y="67"/>
                      </a:lnTo>
                      <a:lnTo>
                        <a:pt x="750" y="97"/>
                      </a:lnTo>
                      <a:lnTo>
                        <a:pt x="789" y="128"/>
                      </a:lnTo>
                      <a:lnTo>
                        <a:pt x="737" y="120"/>
                      </a:lnTo>
                      <a:lnTo>
                        <a:pt x="686" y="120"/>
                      </a:lnTo>
                      <a:lnTo>
                        <a:pt x="634" y="125"/>
                      </a:lnTo>
                      <a:lnTo>
                        <a:pt x="583" y="135"/>
                      </a:lnTo>
                      <a:lnTo>
                        <a:pt x="533" y="150"/>
                      </a:lnTo>
                      <a:lnTo>
                        <a:pt x="484" y="167"/>
                      </a:lnTo>
                      <a:lnTo>
                        <a:pt x="434" y="183"/>
                      </a:lnTo>
                      <a:lnTo>
                        <a:pt x="385" y="200"/>
                      </a:lnTo>
                      <a:lnTo>
                        <a:pt x="335" y="215"/>
                      </a:lnTo>
                      <a:lnTo>
                        <a:pt x="289" y="224"/>
                      </a:lnTo>
                      <a:lnTo>
                        <a:pt x="246" y="230"/>
                      </a:lnTo>
                      <a:lnTo>
                        <a:pt x="203" y="232"/>
                      </a:lnTo>
                      <a:lnTo>
                        <a:pt x="165" y="230"/>
                      </a:lnTo>
                      <a:lnTo>
                        <a:pt x="129" y="227"/>
                      </a:lnTo>
                      <a:lnTo>
                        <a:pt x="97" y="220"/>
                      </a:lnTo>
                      <a:lnTo>
                        <a:pt x="69" y="214"/>
                      </a:lnTo>
                      <a:lnTo>
                        <a:pt x="45" y="207"/>
                      </a:lnTo>
                      <a:lnTo>
                        <a:pt x="26" y="201"/>
                      </a:lnTo>
                      <a:lnTo>
                        <a:pt x="12" y="195"/>
                      </a:lnTo>
                      <a:lnTo>
                        <a:pt x="3" y="191"/>
                      </a:lnTo>
                      <a:lnTo>
                        <a:pt x="0" y="190"/>
                      </a:lnTo>
                      <a:lnTo>
                        <a:pt x="53" y="185"/>
                      </a:lnTo>
                      <a:lnTo>
                        <a:pt x="81" y="178"/>
                      </a:lnTo>
                      <a:lnTo>
                        <a:pt x="106" y="167"/>
                      </a:lnTo>
                      <a:lnTo>
                        <a:pt x="131" y="153"/>
                      </a:lnTo>
                      <a:lnTo>
                        <a:pt x="169" y="127"/>
                      </a:lnTo>
                      <a:lnTo>
                        <a:pt x="207" y="100"/>
                      </a:lnTo>
                      <a:lnTo>
                        <a:pt x="244" y="75"/>
                      </a:lnTo>
                      <a:lnTo>
                        <a:pt x="285" y="52"/>
                      </a:lnTo>
                      <a:lnTo>
                        <a:pt x="330" y="32"/>
                      </a:lnTo>
                      <a:lnTo>
                        <a:pt x="376" y="15"/>
                      </a:lnTo>
                      <a:lnTo>
                        <a:pt x="423" y="5"/>
                      </a:lnTo>
                      <a:lnTo>
                        <a:pt x="471" y="0"/>
                      </a:lnTo>
                      <a:close/>
                    </a:path>
                  </a:pathLst>
                </a:custGeom>
                <a:solidFill>
                  <a:schemeClr val="accent4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3" name="işḻiďè"/>
              <p:cNvGrpSpPr/>
              <p:nvPr/>
            </p:nvGrpSpPr>
            <p:grpSpPr>
              <a:xfrm>
                <a:off x="5876910" y="4984563"/>
                <a:ext cx="452789" cy="219363"/>
                <a:chOff x="5876910" y="4254908"/>
                <a:chExt cx="452789" cy="219363"/>
              </a:xfrm>
            </p:grpSpPr>
            <p:sp>
              <p:nvSpPr>
                <p:cNvPr id="179" name="îšḻïďé"/>
                <p:cNvSpPr/>
                <p:nvPr/>
              </p:nvSpPr>
              <p:spPr bwMode="auto">
                <a:xfrm>
                  <a:off x="5899409" y="4305530"/>
                  <a:ext cx="430290" cy="168741"/>
                </a:xfrm>
                <a:custGeom>
                  <a:avLst/>
                  <a:gdLst>
                    <a:gd name="T0" fmla="*/ 0 w 461"/>
                    <a:gd name="T1" fmla="*/ 0 h 180"/>
                    <a:gd name="T2" fmla="*/ 41 w 461"/>
                    <a:gd name="T3" fmla="*/ 24 h 180"/>
                    <a:gd name="T4" fmla="*/ 85 w 461"/>
                    <a:gd name="T5" fmla="*/ 43 h 180"/>
                    <a:gd name="T6" fmla="*/ 131 w 461"/>
                    <a:gd name="T7" fmla="*/ 55 h 180"/>
                    <a:gd name="T8" fmla="*/ 174 w 461"/>
                    <a:gd name="T9" fmla="*/ 60 h 180"/>
                    <a:gd name="T10" fmla="*/ 216 w 461"/>
                    <a:gd name="T11" fmla="*/ 65 h 180"/>
                    <a:gd name="T12" fmla="*/ 258 w 461"/>
                    <a:gd name="T13" fmla="*/ 70 h 180"/>
                    <a:gd name="T14" fmla="*/ 300 w 461"/>
                    <a:gd name="T15" fmla="*/ 76 h 180"/>
                    <a:gd name="T16" fmla="*/ 341 w 461"/>
                    <a:gd name="T17" fmla="*/ 89 h 180"/>
                    <a:gd name="T18" fmla="*/ 374 w 461"/>
                    <a:gd name="T19" fmla="*/ 104 h 180"/>
                    <a:gd name="T20" fmla="*/ 406 w 461"/>
                    <a:gd name="T21" fmla="*/ 127 h 180"/>
                    <a:gd name="T22" fmla="*/ 436 w 461"/>
                    <a:gd name="T23" fmla="*/ 153 h 180"/>
                    <a:gd name="T24" fmla="*/ 461 w 461"/>
                    <a:gd name="T25" fmla="*/ 180 h 180"/>
                    <a:gd name="T26" fmla="*/ 437 w 461"/>
                    <a:gd name="T27" fmla="*/ 168 h 180"/>
                    <a:gd name="T28" fmla="*/ 411 w 461"/>
                    <a:gd name="T29" fmla="*/ 162 h 180"/>
                    <a:gd name="T30" fmla="*/ 385 w 461"/>
                    <a:gd name="T31" fmla="*/ 158 h 180"/>
                    <a:gd name="T32" fmla="*/ 358 w 461"/>
                    <a:gd name="T33" fmla="*/ 157 h 180"/>
                    <a:gd name="T34" fmla="*/ 331 w 461"/>
                    <a:gd name="T35" fmla="*/ 157 h 180"/>
                    <a:gd name="T36" fmla="*/ 276 w 461"/>
                    <a:gd name="T37" fmla="*/ 159 h 180"/>
                    <a:gd name="T38" fmla="*/ 221 w 461"/>
                    <a:gd name="T39" fmla="*/ 161 h 180"/>
                    <a:gd name="T40" fmla="*/ 166 w 461"/>
                    <a:gd name="T41" fmla="*/ 155 h 180"/>
                    <a:gd name="T42" fmla="*/ 133 w 461"/>
                    <a:gd name="T43" fmla="*/ 147 h 180"/>
                    <a:gd name="T44" fmla="*/ 102 w 461"/>
                    <a:gd name="T45" fmla="*/ 131 h 180"/>
                    <a:gd name="T46" fmla="*/ 74 w 461"/>
                    <a:gd name="T47" fmla="*/ 112 h 180"/>
                    <a:gd name="T48" fmla="*/ 50 w 461"/>
                    <a:gd name="T49" fmla="*/ 88 h 180"/>
                    <a:gd name="T50" fmla="*/ 29 w 461"/>
                    <a:gd name="T51" fmla="*/ 61 h 180"/>
                    <a:gd name="T52" fmla="*/ 12 w 461"/>
                    <a:gd name="T53" fmla="*/ 32 h 180"/>
                    <a:gd name="T54" fmla="*/ 0 w 461"/>
                    <a:gd name="T55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61" h="180">
                      <a:moveTo>
                        <a:pt x="0" y="0"/>
                      </a:moveTo>
                      <a:lnTo>
                        <a:pt x="41" y="24"/>
                      </a:lnTo>
                      <a:lnTo>
                        <a:pt x="85" y="43"/>
                      </a:lnTo>
                      <a:lnTo>
                        <a:pt x="131" y="55"/>
                      </a:lnTo>
                      <a:lnTo>
                        <a:pt x="174" y="60"/>
                      </a:lnTo>
                      <a:lnTo>
                        <a:pt x="216" y="65"/>
                      </a:lnTo>
                      <a:lnTo>
                        <a:pt x="258" y="70"/>
                      </a:lnTo>
                      <a:lnTo>
                        <a:pt x="300" y="76"/>
                      </a:lnTo>
                      <a:lnTo>
                        <a:pt x="341" y="89"/>
                      </a:lnTo>
                      <a:lnTo>
                        <a:pt x="374" y="104"/>
                      </a:lnTo>
                      <a:lnTo>
                        <a:pt x="406" y="127"/>
                      </a:lnTo>
                      <a:lnTo>
                        <a:pt x="436" y="153"/>
                      </a:lnTo>
                      <a:lnTo>
                        <a:pt x="461" y="180"/>
                      </a:lnTo>
                      <a:lnTo>
                        <a:pt x="437" y="168"/>
                      </a:lnTo>
                      <a:lnTo>
                        <a:pt x="411" y="162"/>
                      </a:lnTo>
                      <a:lnTo>
                        <a:pt x="385" y="158"/>
                      </a:lnTo>
                      <a:lnTo>
                        <a:pt x="358" y="157"/>
                      </a:lnTo>
                      <a:lnTo>
                        <a:pt x="331" y="157"/>
                      </a:lnTo>
                      <a:lnTo>
                        <a:pt x="276" y="159"/>
                      </a:lnTo>
                      <a:lnTo>
                        <a:pt x="221" y="161"/>
                      </a:lnTo>
                      <a:lnTo>
                        <a:pt x="166" y="155"/>
                      </a:lnTo>
                      <a:lnTo>
                        <a:pt x="133" y="147"/>
                      </a:lnTo>
                      <a:lnTo>
                        <a:pt x="102" y="131"/>
                      </a:lnTo>
                      <a:lnTo>
                        <a:pt x="74" y="112"/>
                      </a:lnTo>
                      <a:lnTo>
                        <a:pt x="50" y="88"/>
                      </a:lnTo>
                      <a:lnTo>
                        <a:pt x="29" y="61"/>
                      </a:lnTo>
                      <a:lnTo>
                        <a:pt x="12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80" name="îṩľïḍé"/>
                <p:cNvSpPr/>
                <p:nvPr/>
              </p:nvSpPr>
              <p:spPr bwMode="auto">
                <a:xfrm>
                  <a:off x="5876910" y="4254908"/>
                  <a:ext cx="393729" cy="149056"/>
                </a:xfrm>
                <a:custGeom>
                  <a:avLst/>
                  <a:gdLst>
                    <a:gd name="T0" fmla="*/ 179 w 418"/>
                    <a:gd name="T1" fmla="*/ 0 h 161"/>
                    <a:gd name="T2" fmla="*/ 212 w 418"/>
                    <a:gd name="T3" fmla="*/ 2 h 161"/>
                    <a:gd name="T4" fmla="*/ 244 w 418"/>
                    <a:gd name="T5" fmla="*/ 5 h 161"/>
                    <a:gd name="T6" fmla="*/ 274 w 418"/>
                    <a:gd name="T7" fmla="*/ 14 h 161"/>
                    <a:gd name="T8" fmla="*/ 303 w 418"/>
                    <a:gd name="T9" fmla="*/ 26 h 161"/>
                    <a:gd name="T10" fmla="*/ 330 w 418"/>
                    <a:gd name="T11" fmla="*/ 42 h 161"/>
                    <a:gd name="T12" fmla="*/ 354 w 418"/>
                    <a:gd name="T13" fmla="*/ 64 h 161"/>
                    <a:gd name="T14" fmla="*/ 380 w 418"/>
                    <a:gd name="T15" fmla="*/ 95 h 161"/>
                    <a:gd name="T16" fmla="*/ 402 w 418"/>
                    <a:gd name="T17" fmla="*/ 127 h 161"/>
                    <a:gd name="T18" fmla="*/ 418 w 418"/>
                    <a:gd name="T19" fmla="*/ 161 h 161"/>
                    <a:gd name="T20" fmla="*/ 390 w 418"/>
                    <a:gd name="T21" fmla="*/ 142 h 161"/>
                    <a:gd name="T22" fmla="*/ 361 w 418"/>
                    <a:gd name="T23" fmla="*/ 129 h 161"/>
                    <a:gd name="T24" fmla="*/ 330 w 418"/>
                    <a:gd name="T25" fmla="*/ 119 h 161"/>
                    <a:gd name="T26" fmla="*/ 297 w 418"/>
                    <a:gd name="T27" fmla="*/ 113 h 161"/>
                    <a:gd name="T28" fmla="*/ 265 w 418"/>
                    <a:gd name="T29" fmla="*/ 109 h 161"/>
                    <a:gd name="T30" fmla="*/ 231 w 418"/>
                    <a:gd name="T31" fmla="*/ 105 h 161"/>
                    <a:gd name="T32" fmla="*/ 198 w 418"/>
                    <a:gd name="T33" fmla="*/ 101 h 161"/>
                    <a:gd name="T34" fmla="*/ 165 w 418"/>
                    <a:gd name="T35" fmla="*/ 96 h 161"/>
                    <a:gd name="T36" fmla="*/ 132 w 418"/>
                    <a:gd name="T37" fmla="*/ 87 h 161"/>
                    <a:gd name="T38" fmla="*/ 101 w 418"/>
                    <a:gd name="T39" fmla="*/ 76 h 161"/>
                    <a:gd name="T40" fmla="*/ 75 w 418"/>
                    <a:gd name="T41" fmla="*/ 63 h 161"/>
                    <a:gd name="T42" fmla="*/ 52 w 418"/>
                    <a:gd name="T43" fmla="*/ 49 h 161"/>
                    <a:gd name="T44" fmla="*/ 34 w 418"/>
                    <a:gd name="T45" fmla="*/ 35 h 161"/>
                    <a:gd name="T46" fmla="*/ 19 w 418"/>
                    <a:gd name="T47" fmla="*/ 22 h 161"/>
                    <a:gd name="T48" fmla="*/ 9 w 418"/>
                    <a:gd name="T49" fmla="*/ 12 h 161"/>
                    <a:gd name="T50" fmla="*/ 2 w 418"/>
                    <a:gd name="T51" fmla="*/ 5 h 161"/>
                    <a:gd name="T52" fmla="*/ 0 w 418"/>
                    <a:gd name="T53" fmla="*/ 3 h 161"/>
                    <a:gd name="T54" fmla="*/ 28 w 418"/>
                    <a:gd name="T55" fmla="*/ 13 h 161"/>
                    <a:gd name="T56" fmla="*/ 52 w 418"/>
                    <a:gd name="T57" fmla="*/ 16 h 161"/>
                    <a:gd name="T58" fmla="*/ 77 w 418"/>
                    <a:gd name="T59" fmla="*/ 14 h 161"/>
                    <a:gd name="T60" fmla="*/ 128 w 418"/>
                    <a:gd name="T61" fmla="*/ 7 h 161"/>
                    <a:gd name="T62" fmla="*/ 153 w 418"/>
                    <a:gd name="T63" fmla="*/ 3 h 161"/>
                    <a:gd name="T64" fmla="*/ 179 w 418"/>
                    <a:gd name="T65" fmla="*/ 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18" h="161">
                      <a:moveTo>
                        <a:pt x="179" y="0"/>
                      </a:moveTo>
                      <a:lnTo>
                        <a:pt x="212" y="2"/>
                      </a:lnTo>
                      <a:lnTo>
                        <a:pt x="244" y="5"/>
                      </a:lnTo>
                      <a:lnTo>
                        <a:pt x="274" y="14"/>
                      </a:lnTo>
                      <a:lnTo>
                        <a:pt x="303" y="26"/>
                      </a:lnTo>
                      <a:lnTo>
                        <a:pt x="330" y="42"/>
                      </a:lnTo>
                      <a:lnTo>
                        <a:pt x="354" y="64"/>
                      </a:lnTo>
                      <a:lnTo>
                        <a:pt x="380" y="95"/>
                      </a:lnTo>
                      <a:lnTo>
                        <a:pt x="402" y="127"/>
                      </a:lnTo>
                      <a:lnTo>
                        <a:pt x="418" y="161"/>
                      </a:lnTo>
                      <a:lnTo>
                        <a:pt x="390" y="142"/>
                      </a:lnTo>
                      <a:lnTo>
                        <a:pt x="361" y="129"/>
                      </a:lnTo>
                      <a:lnTo>
                        <a:pt x="330" y="119"/>
                      </a:lnTo>
                      <a:lnTo>
                        <a:pt x="297" y="113"/>
                      </a:lnTo>
                      <a:lnTo>
                        <a:pt x="265" y="109"/>
                      </a:lnTo>
                      <a:lnTo>
                        <a:pt x="231" y="105"/>
                      </a:lnTo>
                      <a:lnTo>
                        <a:pt x="198" y="101"/>
                      </a:lnTo>
                      <a:lnTo>
                        <a:pt x="165" y="96"/>
                      </a:lnTo>
                      <a:lnTo>
                        <a:pt x="132" y="87"/>
                      </a:lnTo>
                      <a:lnTo>
                        <a:pt x="101" y="76"/>
                      </a:lnTo>
                      <a:lnTo>
                        <a:pt x="75" y="63"/>
                      </a:lnTo>
                      <a:lnTo>
                        <a:pt x="52" y="49"/>
                      </a:lnTo>
                      <a:lnTo>
                        <a:pt x="34" y="35"/>
                      </a:lnTo>
                      <a:lnTo>
                        <a:pt x="19" y="22"/>
                      </a:lnTo>
                      <a:lnTo>
                        <a:pt x="9" y="12"/>
                      </a:lnTo>
                      <a:lnTo>
                        <a:pt x="2" y="5"/>
                      </a:lnTo>
                      <a:lnTo>
                        <a:pt x="0" y="3"/>
                      </a:lnTo>
                      <a:lnTo>
                        <a:pt x="28" y="13"/>
                      </a:lnTo>
                      <a:lnTo>
                        <a:pt x="52" y="16"/>
                      </a:lnTo>
                      <a:lnTo>
                        <a:pt x="77" y="14"/>
                      </a:lnTo>
                      <a:lnTo>
                        <a:pt x="128" y="7"/>
                      </a:lnTo>
                      <a:lnTo>
                        <a:pt x="153" y="3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chemeClr val="accent6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4" name="îSľíde"/>
              <p:cNvGrpSpPr/>
              <p:nvPr/>
            </p:nvGrpSpPr>
            <p:grpSpPr>
              <a:xfrm>
                <a:off x="6141272" y="3651508"/>
                <a:ext cx="449976" cy="219364"/>
                <a:chOff x="6141272" y="2921853"/>
                <a:chExt cx="449976" cy="219364"/>
              </a:xfrm>
            </p:grpSpPr>
            <p:sp>
              <p:nvSpPr>
                <p:cNvPr id="177" name="îṧlíde"/>
                <p:cNvSpPr/>
                <p:nvPr/>
              </p:nvSpPr>
              <p:spPr bwMode="auto">
                <a:xfrm>
                  <a:off x="6158146" y="2921853"/>
                  <a:ext cx="433102" cy="168741"/>
                </a:xfrm>
                <a:custGeom>
                  <a:avLst/>
                  <a:gdLst>
                    <a:gd name="T0" fmla="*/ 462 w 462"/>
                    <a:gd name="T1" fmla="*/ 0 h 181"/>
                    <a:gd name="T2" fmla="*/ 437 w 462"/>
                    <a:gd name="T3" fmla="*/ 27 h 181"/>
                    <a:gd name="T4" fmla="*/ 407 w 462"/>
                    <a:gd name="T5" fmla="*/ 53 h 181"/>
                    <a:gd name="T6" fmla="*/ 375 w 462"/>
                    <a:gd name="T7" fmla="*/ 75 h 181"/>
                    <a:gd name="T8" fmla="*/ 342 w 462"/>
                    <a:gd name="T9" fmla="*/ 91 h 181"/>
                    <a:gd name="T10" fmla="*/ 301 w 462"/>
                    <a:gd name="T11" fmla="*/ 104 h 181"/>
                    <a:gd name="T12" fmla="*/ 259 w 462"/>
                    <a:gd name="T13" fmla="*/ 110 h 181"/>
                    <a:gd name="T14" fmla="*/ 217 w 462"/>
                    <a:gd name="T15" fmla="*/ 115 h 181"/>
                    <a:gd name="T16" fmla="*/ 174 w 462"/>
                    <a:gd name="T17" fmla="*/ 120 h 181"/>
                    <a:gd name="T18" fmla="*/ 132 w 462"/>
                    <a:gd name="T19" fmla="*/ 125 h 181"/>
                    <a:gd name="T20" fmla="*/ 86 w 462"/>
                    <a:gd name="T21" fmla="*/ 137 h 181"/>
                    <a:gd name="T22" fmla="*/ 41 w 462"/>
                    <a:gd name="T23" fmla="*/ 156 h 181"/>
                    <a:gd name="T24" fmla="*/ 0 w 462"/>
                    <a:gd name="T25" fmla="*/ 181 h 181"/>
                    <a:gd name="T26" fmla="*/ 13 w 462"/>
                    <a:gd name="T27" fmla="*/ 149 h 181"/>
                    <a:gd name="T28" fmla="*/ 30 w 462"/>
                    <a:gd name="T29" fmla="*/ 119 h 181"/>
                    <a:gd name="T30" fmla="*/ 50 w 462"/>
                    <a:gd name="T31" fmla="*/ 92 h 181"/>
                    <a:gd name="T32" fmla="*/ 75 w 462"/>
                    <a:gd name="T33" fmla="*/ 68 h 181"/>
                    <a:gd name="T34" fmla="*/ 103 w 462"/>
                    <a:gd name="T35" fmla="*/ 49 h 181"/>
                    <a:gd name="T36" fmla="*/ 133 w 462"/>
                    <a:gd name="T37" fmla="*/ 33 h 181"/>
                    <a:gd name="T38" fmla="*/ 167 w 462"/>
                    <a:gd name="T39" fmla="*/ 24 h 181"/>
                    <a:gd name="T40" fmla="*/ 208 w 462"/>
                    <a:gd name="T41" fmla="*/ 21 h 181"/>
                    <a:gd name="T42" fmla="*/ 249 w 462"/>
                    <a:gd name="T43" fmla="*/ 19 h 181"/>
                    <a:gd name="T44" fmla="*/ 291 w 462"/>
                    <a:gd name="T45" fmla="*/ 21 h 181"/>
                    <a:gd name="T46" fmla="*/ 332 w 462"/>
                    <a:gd name="T47" fmla="*/ 23 h 181"/>
                    <a:gd name="T48" fmla="*/ 359 w 462"/>
                    <a:gd name="T49" fmla="*/ 24 h 181"/>
                    <a:gd name="T50" fmla="*/ 385 w 462"/>
                    <a:gd name="T51" fmla="*/ 23 h 181"/>
                    <a:gd name="T52" fmla="*/ 412 w 462"/>
                    <a:gd name="T53" fmla="*/ 19 h 181"/>
                    <a:gd name="T54" fmla="*/ 438 w 462"/>
                    <a:gd name="T55" fmla="*/ 12 h 181"/>
                    <a:gd name="T56" fmla="*/ 462 w 462"/>
                    <a:gd name="T5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62" h="181">
                      <a:moveTo>
                        <a:pt x="462" y="0"/>
                      </a:moveTo>
                      <a:lnTo>
                        <a:pt x="437" y="27"/>
                      </a:lnTo>
                      <a:lnTo>
                        <a:pt x="407" y="53"/>
                      </a:lnTo>
                      <a:lnTo>
                        <a:pt x="375" y="75"/>
                      </a:lnTo>
                      <a:lnTo>
                        <a:pt x="342" y="91"/>
                      </a:lnTo>
                      <a:lnTo>
                        <a:pt x="301" y="104"/>
                      </a:lnTo>
                      <a:lnTo>
                        <a:pt x="259" y="110"/>
                      </a:lnTo>
                      <a:lnTo>
                        <a:pt x="217" y="115"/>
                      </a:lnTo>
                      <a:lnTo>
                        <a:pt x="174" y="120"/>
                      </a:lnTo>
                      <a:lnTo>
                        <a:pt x="132" y="125"/>
                      </a:lnTo>
                      <a:lnTo>
                        <a:pt x="86" y="137"/>
                      </a:lnTo>
                      <a:lnTo>
                        <a:pt x="41" y="156"/>
                      </a:lnTo>
                      <a:lnTo>
                        <a:pt x="0" y="181"/>
                      </a:lnTo>
                      <a:lnTo>
                        <a:pt x="13" y="149"/>
                      </a:lnTo>
                      <a:lnTo>
                        <a:pt x="30" y="119"/>
                      </a:lnTo>
                      <a:lnTo>
                        <a:pt x="50" y="92"/>
                      </a:lnTo>
                      <a:lnTo>
                        <a:pt x="75" y="68"/>
                      </a:lnTo>
                      <a:lnTo>
                        <a:pt x="103" y="49"/>
                      </a:lnTo>
                      <a:lnTo>
                        <a:pt x="133" y="33"/>
                      </a:lnTo>
                      <a:lnTo>
                        <a:pt x="167" y="24"/>
                      </a:lnTo>
                      <a:lnTo>
                        <a:pt x="208" y="21"/>
                      </a:lnTo>
                      <a:lnTo>
                        <a:pt x="249" y="19"/>
                      </a:lnTo>
                      <a:lnTo>
                        <a:pt x="291" y="21"/>
                      </a:lnTo>
                      <a:lnTo>
                        <a:pt x="332" y="23"/>
                      </a:lnTo>
                      <a:lnTo>
                        <a:pt x="359" y="24"/>
                      </a:lnTo>
                      <a:lnTo>
                        <a:pt x="385" y="23"/>
                      </a:lnTo>
                      <a:lnTo>
                        <a:pt x="412" y="19"/>
                      </a:lnTo>
                      <a:lnTo>
                        <a:pt x="438" y="12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accent2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78" name="íSļîḋè"/>
                <p:cNvSpPr/>
                <p:nvPr/>
              </p:nvSpPr>
              <p:spPr bwMode="auto">
                <a:xfrm>
                  <a:off x="6141272" y="2989350"/>
                  <a:ext cx="390918" cy="151867"/>
                </a:xfrm>
                <a:custGeom>
                  <a:avLst/>
                  <a:gdLst>
                    <a:gd name="T0" fmla="*/ 417 w 417"/>
                    <a:gd name="T1" fmla="*/ 0 h 161"/>
                    <a:gd name="T2" fmla="*/ 400 w 417"/>
                    <a:gd name="T3" fmla="*/ 34 h 161"/>
                    <a:gd name="T4" fmla="*/ 379 w 417"/>
                    <a:gd name="T5" fmla="*/ 66 h 161"/>
                    <a:gd name="T6" fmla="*/ 353 w 417"/>
                    <a:gd name="T7" fmla="*/ 97 h 161"/>
                    <a:gd name="T8" fmla="*/ 329 w 417"/>
                    <a:gd name="T9" fmla="*/ 118 h 161"/>
                    <a:gd name="T10" fmla="*/ 302 w 417"/>
                    <a:gd name="T11" fmla="*/ 135 h 161"/>
                    <a:gd name="T12" fmla="*/ 272 w 417"/>
                    <a:gd name="T13" fmla="*/ 147 h 161"/>
                    <a:gd name="T14" fmla="*/ 243 w 417"/>
                    <a:gd name="T15" fmla="*/ 155 h 161"/>
                    <a:gd name="T16" fmla="*/ 211 w 417"/>
                    <a:gd name="T17" fmla="*/ 159 h 161"/>
                    <a:gd name="T18" fmla="*/ 178 w 417"/>
                    <a:gd name="T19" fmla="*/ 161 h 161"/>
                    <a:gd name="T20" fmla="*/ 152 w 417"/>
                    <a:gd name="T21" fmla="*/ 158 h 161"/>
                    <a:gd name="T22" fmla="*/ 127 w 417"/>
                    <a:gd name="T23" fmla="*/ 154 h 161"/>
                    <a:gd name="T24" fmla="*/ 101 w 417"/>
                    <a:gd name="T25" fmla="*/ 150 h 161"/>
                    <a:gd name="T26" fmla="*/ 75 w 417"/>
                    <a:gd name="T27" fmla="*/ 147 h 161"/>
                    <a:gd name="T28" fmla="*/ 51 w 417"/>
                    <a:gd name="T29" fmla="*/ 145 h 161"/>
                    <a:gd name="T30" fmla="*/ 27 w 417"/>
                    <a:gd name="T31" fmla="*/ 148 h 161"/>
                    <a:gd name="T32" fmla="*/ 0 w 417"/>
                    <a:gd name="T33" fmla="*/ 158 h 161"/>
                    <a:gd name="T34" fmla="*/ 1 w 417"/>
                    <a:gd name="T35" fmla="*/ 155 h 161"/>
                    <a:gd name="T36" fmla="*/ 8 w 417"/>
                    <a:gd name="T37" fmla="*/ 149 h 161"/>
                    <a:gd name="T38" fmla="*/ 18 w 417"/>
                    <a:gd name="T39" fmla="*/ 139 h 161"/>
                    <a:gd name="T40" fmla="*/ 33 w 417"/>
                    <a:gd name="T41" fmla="*/ 126 h 161"/>
                    <a:gd name="T42" fmla="*/ 51 w 417"/>
                    <a:gd name="T43" fmla="*/ 112 h 161"/>
                    <a:gd name="T44" fmla="*/ 74 w 417"/>
                    <a:gd name="T45" fmla="*/ 98 h 161"/>
                    <a:gd name="T46" fmla="*/ 100 w 417"/>
                    <a:gd name="T47" fmla="*/ 85 h 161"/>
                    <a:gd name="T48" fmla="*/ 130 w 417"/>
                    <a:gd name="T49" fmla="*/ 74 h 161"/>
                    <a:gd name="T50" fmla="*/ 165 w 417"/>
                    <a:gd name="T51" fmla="*/ 65 h 161"/>
                    <a:gd name="T52" fmla="*/ 197 w 417"/>
                    <a:gd name="T53" fmla="*/ 60 h 161"/>
                    <a:gd name="T54" fmla="*/ 230 w 417"/>
                    <a:gd name="T55" fmla="*/ 56 h 161"/>
                    <a:gd name="T56" fmla="*/ 263 w 417"/>
                    <a:gd name="T57" fmla="*/ 53 h 161"/>
                    <a:gd name="T58" fmla="*/ 297 w 417"/>
                    <a:gd name="T59" fmla="*/ 48 h 161"/>
                    <a:gd name="T60" fmla="*/ 329 w 417"/>
                    <a:gd name="T61" fmla="*/ 42 h 161"/>
                    <a:gd name="T62" fmla="*/ 359 w 417"/>
                    <a:gd name="T63" fmla="*/ 32 h 161"/>
                    <a:gd name="T64" fmla="*/ 390 w 417"/>
                    <a:gd name="T65" fmla="*/ 19 h 161"/>
                    <a:gd name="T66" fmla="*/ 417 w 417"/>
                    <a:gd name="T67" fmla="*/ 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17" h="161">
                      <a:moveTo>
                        <a:pt x="417" y="0"/>
                      </a:moveTo>
                      <a:lnTo>
                        <a:pt x="400" y="34"/>
                      </a:lnTo>
                      <a:lnTo>
                        <a:pt x="379" y="66"/>
                      </a:lnTo>
                      <a:lnTo>
                        <a:pt x="353" y="97"/>
                      </a:lnTo>
                      <a:lnTo>
                        <a:pt x="329" y="118"/>
                      </a:lnTo>
                      <a:lnTo>
                        <a:pt x="302" y="135"/>
                      </a:lnTo>
                      <a:lnTo>
                        <a:pt x="272" y="147"/>
                      </a:lnTo>
                      <a:lnTo>
                        <a:pt x="243" y="155"/>
                      </a:lnTo>
                      <a:lnTo>
                        <a:pt x="211" y="159"/>
                      </a:lnTo>
                      <a:lnTo>
                        <a:pt x="178" y="161"/>
                      </a:lnTo>
                      <a:lnTo>
                        <a:pt x="152" y="158"/>
                      </a:lnTo>
                      <a:lnTo>
                        <a:pt x="127" y="154"/>
                      </a:lnTo>
                      <a:lnTo>
                        <a:pt x="101" y="150"/>
                      </a:lnTo>
                      <a:lnTo>
                        <a:pt x="75" y="147"/>
                      </a:lnTo>
                      <a:lnTo>
                        <a:pt x="51" y="145"/>
                      </a:lnTo>
                      <a:lnTo>
                        <a:pt x="27" y="148"/>
                      </a:lnTo>
                      <a:lnTo>
                        <a:pt x="0" y="158"/>
                      </a:lnTo>
                      <a:lnTo>
                        <a:pt x="1" y="155"/>
                      </a:lnTo>
                      <a:lnTo>
                        <a:pt x="8" y="149"/>
                      </a:lnTo>
                      <a:lnTo>
                        <a:pt x="18" y="139"/>
                      </a:lnTo>
                      <a:lnTo>
                        <a:pt x="33" y="126"/>
                      </a:lnTo>
                      <a:lnTo>
                        <a:pt x="51" y="112"/>
                      </a:lnTo>
                      <a:lnTo>
                        <a:pt x="74" y="98"/>
                      </a:lnTo>
                      <a:lnTo>
                        <a:pt x="100" y="85"/>
                      </a:lnTo>
                      <a:lnTo>
                        <a:pt x="130" y="74"/>
                      </a:lnTo>
                      <a:lnTo>
                        <a:pt x="165" y="65"/>
                      </a:lnTo>
                      <a:lnTo>
                        <a:pt x="197" y="60"/>
                      </a:lnTo>
                      <a:lnTo>
                        <a:pt x="230" y="56"/>
                      </a:lnTo>
                      <a:lnTo>
                        <a:pt x="263" y="53"/>
                      </a:lnTo>
                      <a:lnTo>
                        <a:pt x="297" y="48"/>
                      </a:lnTo>
                      <a:lnTo>
                        <a:pt x="329" y="42"/>
                      </a:lnTo>
                      <a:lnTo>
                        <a:pt x="359" y="32"/>
                      </a:lnTo>
                      <a:lnTo>
                        <a:pt x="390" y="19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accent2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5" name="îšļîḍè"/>
              <p:cNvGrpSpPr/>
              <p:nvPr/>
            </p:nvGrpSpPr>
            <p:grpSpPr>
              <a:xfrm>
                <a:off x="5629424" y="4520524"/>
                <a:ext cx="452789" cy="219364"/>
                <a:chOff x="5629424" y="3790869"/>
                <a:chExt cx="452789" cy="219364"/>
              </a:xfrm>
            </p:grpSpPr>
            <p:sp>
              <p:nvSpPr>
                <p:cNvPr id="175" name="ïṧḻîḓê"/>
                <p:cNvSpPr/>
                <p:nvPr/>
              </p:nvSpPr>
              <p:spPr bwMode="auto">
                <a:xfrm>
                  <a:off x="5649111" y="3790869"/>
                  <a:ext cx="433102" cy="168741"/>
                </a:xfrm>
                <a:custGeom>
                  <a:avLst/>
                  <a:gdLst>
                    <a:gd name="T0" fmla="*/ 461 w 461"/>
                    <a:gd name="T1" fmla="*/ 0 h 181"/>
                    <a:gd name="T2" fmla="*/ 436 w 461"/>
                    <a:gd name="T3" fmla="*/ 28 h 181"/>
                    <a:gd name="T4" fmla="*/ 406 w 461"/>
                    <a:gd name="T5" fmla="*/ 53 h 181"/>
                    <a:gd name="T6" fmla="*/ 374 w 461"/>
                    <a:gd name="T7" fmla="*/ 75 h 181"/>
                    <a:gd name="T8" fmla="*/ 341 w 461"/>
                    <a:gd name="T9" fmla="*/ 92 h 181"/>
                    <a:gd name="T10" fmla="*/ 300 w 461"/>
                    <a:gd name="T11" fmla="*/ 103 h 181"/>
                    <a:gd name="T12" fmla="*/ 258 w 461"/>
                    <a:gd name="T13" fmla="*/ 111 h 181"/>
                    <a:gd name="T14" fmla="*/ 216 w 461"/>
                    <a:gd name="T15" fmla="*/ 116 h 181"/>
                    <a:gd name="T16" fmla="*/ 174 w 461"/>
                    <a:gd name="T17" fmla="*/ 120 h 181"/>
                    <a:gd name="T18" fmla="*/ 131 w 461"/>
                    <a:gd name="T19" fmla="*/ 126 h 181"/>
                    <a:gd name="T20" fmla="*/ 97 w 461"/>
                    <a:gd name="T21" fmla="*/ 134 h 181"/>
                    <a:gd name="T22" fmla="*/ 62 w 461"/>
                    <a:gd name="T23" fmla="*/ 146 h 181"/>
                    <a:gd name="T24" fmla="*/ 30 w 461"/>
                    <a:gd name="T25" fmla="*/ 162 h 181"/>
                    <a:gd name="T26" fmla="*/ 0 w 461"/>
                    <a:gd name="T27" fmla="*/ 181 h 181"/>
                    <a:gd name="T28" fmla="*/ 12 w 461"/>
                    <a:gd name="T29" fmla="*/ 149 h 181"/>
                    <a:gd name="T30" fmla="*/ 29 w 461"/>
                    <a:gd name="T31" fmla="*/ 120 h 181"/>
                    <a:gd name="T32" fmla="*/ 50 w 461"/>
                    <a:gd name="T33" fmla="*/ 92 h 181"/>
                    <a:gd name="T34" fmla="*/ 74 w 461"/>
                    <a:gd name="T35" fmla="*/ 69 h 181"/>
                    <a:gd name="T36" fmla="*/ 102 w 461"/>
                    <a:gd name="T37" fmla="*/ 48 h 181"/>
                    <a:gd name="T38" fmla="*/ 133 w 461"/>
                    <a:gd name="T39" fmla="*/ 34 h 181"/>
                    <a:gd name="T40" fmla="*/ 166 w 461"/>
                    <a:gd name="T41" fmla="*/ 25 h 181"/>
                    <a:gd name="T42" fmla="*/ 207 w 461"/>
                    <a:gd name="T43" fmla="*/ 20 h 181"/>
                    <a:gd name="T44" fmla="*/ 248 w 461"/>
                    <a:gd name="T45" fmla="*/ 20 h 181"/>
                    <a:gd name="T46" fmla="*/ 290 w 461"/>
                    <a:gd name="T47" fmla="*/ 22 h 181"/>
                    <a:gd name="T48" fmla="*/ 331 w 461"/>
                    <a:gd name="T49" fmla="*/ 23 h 181"/>
                    <a:gd name="T50" fmla="*/ 358 w 461"/>
                    <a:gd name="T51" fmla="*/ 24 h 181"/>
                    <a:gd name="T52" fmla="*/ 385 w 461"/>
                    <a:gd name="T53" fmla="*/ 23 h 181"/>
                    <a:gd name="T54" fmla="*/ 411 w 461"/>
                    <a:gd name="T55" fmla="*/ 19 h 181"/>
                    <a:gd name="T56" fmla="*/ 437 w 461"/>
                    <a:gd name="T57" fmla="*/ 11 h 181"/>
                    <a:gd name="T58" fmla="*/ 461 w 461"/>
                    <a:gd name="T59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61" h="181">
                      <a:moveTo>
                        <a:pt x="461" y="0"/>
                      </a:moveTo>
                      <a:lnTo>
                        <a:pt x="436" y="28"/>
                      </a:lnTo>
                      <a:lnTo>
                        <a:pt x="406" y="53"/>
                      </a:lnTo>
                      <a:lnTo>
                        <a:pt x="374" y="75"/>
                      </a:lnTo>
                      <a:lnTo>
                        <a:pt x="341" y="92"/>
                      </a:lnTo>
                      <a:lnTo>
                        <a:pt x="300" y="103"/>
                      </a:lnTo>
                      <a:lnTo>
                        <a:pt x="258" y="111"/>
                      </a:lnTo>
                      <a:lnTo>
                        <a:pt x="216" y="116"/>
                      </a:lnTo>
                      <a:lnTo>
                        <a:pt x="174" y="120"/>
                      </a:lnTo>
                      <a:lnTo>
                        <a:pt x="131" y="126"/>
                      </a:lnTo>
                      <a:lnTo>
                        <a:pt x="97" y="134"/>
                      </a:lnTo>
                      <a:lnTo>
                        <a:pt x="62" y="146"/>
                      </a:lnTo>
                      <a:lnTo>
                        <a:pt x="30" y="162"/>
                      </a:lnTo>
                      <a:lnTo>
                        <a:pt x="0" y="181"/>
                      </a:lnTo>
                      <a:lnTo>
                        <a:pt x="12" y="149"/>
                      </a:lnTo>
                      <a:lnTo>
                        <a:pt x="29" y="120"/>
                      </a:lnTo>
                      <a:lnTo>
                        <a:pt x="50" y="92"/>
                      </a:lnTo>
                      <a:lnTo>
                        <a:pt x="74" y="69"/>
                      </a:lnTo>
                      <a:lnTo>
                        <a:pt x="102" y="48"/>
                      </a:lnTo>
                      <a:lnTo>
                        <a:pt x="133" y="34"/>
                      </a:lnTo>
                      <a:lnTo>
                        <a:pt x="166" y="25"/>
                      </a:lnTo>
                      <a:lnTo>
                        <a:pt x="207" y="20"/>
                      </a:lnTo>
                      <a:lnTo>
                        <a:pt x="248" y="20"/>
                      </a:lnTo>
                      <a:lnTo>
                        <a:pt x="290" y="22"/>
                      </a:lnTo>
                      <a:lnTo>
                        <a:pt x="331" y="23"/>
                      </a:lnTo>
                      <a:lnTo>
                        <a:pt x="358" y="24"/>
                      </a:lnTo>
                      <a:lnTo>
                        <a:pt x="385" y="23"/>
                      </a:lnTo>
                      <a:lnTo>
                        <a:pt x="411" y="19"/>
                      </a:lnTo>
                      <a:lnTo>
                        <a:pt x="437" y="11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accent4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76" name="íṣľîḍe"/>
                <p:cNvSpPr/>
                <p:nvPr/>
              </p:nvSpPr>
              <p:spPr bwMode="auto">
                <a:xfrm>
                  <a:off x="5629424" y="3858366"/>
                  <a:ext cx="390918" cy="151867"/>
                </a:xfrm>
                <a:custGeom>
                  <a:avLst/>
                  <a:gdLst>
                    <a:gd name="T0" fmla="*/ 417 w 417"/>
                    <a:gd name="T1" fmla="*/ 0 h 160"/>
                    <a:gd name="T2" fmla="*/ 400 w 417"/>
                    <a:gd name="T3" fmla="*/ 34 h 160"/>
                    <a:gd name="T4" fmla="*/ 379 w 417"/>
                    <a:gd name="T5" fmla="*/ 67 h 160"/>
                    <a:gd name="T6" fmla="*/ 353 w 417"/>
                    <a:gd name="T7" fmla="*/ 96 h 160"/>
                    <a:gd name="T8" fmla="*/ 329 w 417"/>
                    <a:gd name="T9" fmla="*/ 118 h 160"/>
                    <a:gd name="T10" fmla="*/ 302 w 417"/>
                    <a:gd name="T11" fmla="*/ 135 h 160"/>
                    <a:gd name="T12" fmla="*/ 274 w 417"/>
                    <a:gd name="T13" fmla="*/ 147 h 160"/>
                    <a:gd name="T14" fmla="*/ 243 w 417"/>
                    <a:gd name="T15" fmla="*/ 155 h 160"/>
                    <a:gd name="T16" fmla="*/ 211 w 417"/>
                    <a:gd name="T17" fmla="*/ 160 h 160"/>
                    <a:gd name="T18" fmla="*/ 178 w 417"/>
                    <a:gd name="T19" fmla="*/ 160 h 160"/>
                    <a:gd name="T20" fmla="*/ 152 w 417"/>
                    <a:gd name="T21" fmla="*/ 159 h 160"/>
                    <a:gd name="T22" fmla="*/ 127 w 417"/>
                    <a:gd name="T23" fmla="*/ 155 h 160"/>
                    <a:gd name="T24" fmla="*/ 101 w 417"/>
                    <a:gd name="T25" fmla="*/ 150 h 160"/>
                    <a:gd name="T26" fmla="*/ 76 w 417"/>
                    <a:gd name="T27" fmla="*/ 146 h 160"/>
                    <a:gd name="T28" fmla="*/ 51 w 417"/>
                    <a:gd name="T29" fmla="*/ 145 h 160"/>
                    <a:gd name="T30" fmla="*/ 28 w 417"/>
                    <a:gd name="T31" fmla="*/ 149 h 160"/>
                    <a:gd name="T32" fmla="*/ 0 w 417"/>
                    <a:gd name="T33" fmla="*/ 159 h 160"/>
                    <a:gd name="T34" fmla="*/ 1 w 417"/>
                    <a:gd name="T35" fmla="*/ 156 h 160"/>
                    <a:gd name="T36" fmla="*/ 8 w 417"/>
                    <a:gd name="T37" fmla="*/ 149 h 160"/>
                    <a:gd name="T38" fmla="*/ 18 w 417"/>
                    <a:gd name="T39" fmla="*/ 138 h 160"/>
                    <a:gd name="T40" fmla="*/ 33 w 417"/>
                    <a:gd name="T41" fmla="*/ 126 h 160"/>
                    <a:gd name="T42" fmla="*/ 51 w 417"/>
                    <a:gd name="T43" fmla="*/ 113 h 160"/>
                    <a:gd name="T44" fmla="*/ 74 w 417"/>
                    <a:gd name="T45" fmla="*/ 99 h 160"/>
                    <a:gd name="T46" fmla="*/ 101 w 417"/>
                    <a:gd name="T47" fmla="*/ 85 h 160"/>
                    <a:gd name="T48" fmla="*/ 131 w 417"/>
                    <a:gd name="T49" fmla="*/ 73 h 160"/>
                    <a:gd name="T50" fmla="*/ 165 w 417"/>
                    <a:gd name="T51" fmla="*/ 66 h 160"/>
                    <a:gd name="T52" fmla="*/ 197 w 417"/>
                    <a:gd name="T53" fmla="*/ 61 h 160"/>
                    <a:gd name="T54" fmla="*/ 230 w 417"/>
                    <a:gd name="T55" fmla="*/ 57 h 160"/>
                    <a:gd name="T56" fmla="*/ 264 w 417"/>
                    <a:gd name="T57" fmla="*/ 53 h 160"/>
                    <a:gd name="T58" fmla="*/ 297 w 417"/>
                    <a:gd name="T59" fmla="*/ 48 h 160"/>
                    <a:gd name="T60" fmla="*/ 329 w 417"/>
                    <a:gd name="T61" fmla="*/ 42 h 160"/>
                    <a:gd name="T62" fmla="*/ 360 w 417"/>
                    <a:gd name="T63" fmla="*/ 33 h 160"/>
                    <a:gd name="T64" fmla="*/ 390 w 417"/>
                    <a:gd name="T65" fmla="*/ 19 h 160"/>
                    <a:gd name="T66" fmla="*/ 417 w 417"/>
                    <a:gd name="T67" fmla="*/ 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17" h="160">
                      <a:moveTo>
                        <a:pt x="417" y="0"/>
                      </a:moveTo>
                      <a:lnTo>
                        <a:pt x="400" y="34"/>
                      </a:lnTo>
                      <a:lnTo>
                        <a:pt x="379" y="67"/>
                      </a:lnTo>
                      <a:lnTo>
                        <a:pt x="353" y="96"/>
                      </a:lnTo>
                      <a:lnTo>
                        <a:pt x="329" y="118"/>
                      </a:lnTo>
                      <a:lnTo>
                        <a:pt x="302" y="135"/>
                      </a:lnTo>
                      <a:lnTo>
                        <a:pt x="274" y="147"/>
                      </a:lnTo>
                      <a:lnTo>
                        <a:pt x="243" y="155"/>
                      </a:lnTo>
                      <a:lnTo>
                        <a:pt x="211" y="160"/>
                      </a:lnTo>
                      <a:lnTo>
                        <a:pt x="178" y="160"/>
                      </a:lnTo>
                      <a:lnTo>
                        <a:pt x="152" y="159"/>
                      </a:lnTo>
                      <a:lnTo>
                        <a:pt x="127" y="155"/>
                      </a:lnTo>
                      <a:lnTo>
                        <a:pt x="101" y="150"/>
                      </a:lnTo>
                      <a:lnTo>
                        <a:pt x="76" y="146"/>
                      </a:lnTo>
                      <a:lnTo>
                        <a:pt x="51" y="145"/>
                      </a:lnTo>
                      <a:lnTo>
                        <a:pt x="28" y="149"/>
                      </a:lnTo>
                      <a:lnTo>
                        <a:pt x="0" y="159"/>
                      </a:lnTo>
                      <a:lnTo>
                        <a:pt x="1" y="156"/>
                      </a:lnTo>
                      <a:lnTo>
                        <a:pt x="8" y="149"/>
                      </a:lnTo>
                      <a:lnTo>
                        <a:pt x="18" y="138"/>
                      </a:lnTo>
                      <a:lnTo>
                        <a:pt x="33" y="126"/>
                      </a:lnTo>
                      <a:lnTo>
                        <a:pt x="51" y="113"/>
                      </a:lnTo>
                      <a:lnTo>
                        <a:pt x="74" y="99"/>
                      </a:lnTo>
                      <a:lnTo>
                        <a:pt x="101" y="85"/>
                      </a:lnTo>
                      <a:lnTo>
                        <a:pt x="131" y="73"/>
                      </a:lnTo>
                      <a:lnTo>
                        <a:pt x="165" y="66"/>
                      </a:lnTo>
                      <a:lnTo>
                        <a:pt x="197" y="61"/>
                      </a:lnTo>
                      <a:lnTo>
                        <a:pt x="230" y="57"/>
                      </a:lnTo>
                      <a:lnTo>
                        <a:pt x="264" y="53"/>
                      </a:lnTo>
                      <a:lnTo>
                        <a:pt x="297" y="48"/>
                      </a:lnTo>
                      <a:lnTo>
                        <a:pt x="329" y="42"/>
                      </a:lnTo>
                      <a:lnTo>
                        <a:pt x="360" y="33"/>
                      </a:lnTo>
                      <a:lnTo>
                        <a:pt x="390" y="19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accent4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46" name="îṥḻíḑe"/>
              <p:cNvGrpSpPr/>
              <p:nvPr/>
            </p:nvGrpSpPr>
            <p:grpSpPr>
              <a:xfrm>
                <a:off x="6591248" y="5299546"/>
                <a:ext cx="390919" cy="317797"/>
                <a:chOff x="6591248" y="4569891"/>
                <a:chExt cx="390919" cy="317797"/>
              </a:xfrm>
            </p:grpSpPr>
            <p:sp>
              <p:nvSpPr>
                <p:cNvPr id="173" name="iṣ1iďé"/>
                <p:cNvSpPr/>
                <p:nvPr/>
              </p:nvSpPr>
              <p:spPr bwMode="auto">
                <a:xfrm>
                  <a:off x="6599686" y="4569891"/>
                  <a:ext cx="382481" cy="267175"/>
                </a:xfrm>
                <a:custGeom>
                  <a:avLst/>
                  <a:gdLst>
                    <a:gd name="T0" fmla="*/ 406 w 406"/>
                    <a:gd name="T1" fmla="*/ 0 h 284"/>
                    <a:gd name="T2" fmla="*/ 391 w 406"/>
                    <a:gd name="T3" fmla="*/ 25 h 284"/>
                    <a:gd name="T4" fmla="*/ 375 w 406"/>
                    <a:gd name="T5" fmla="*/ 52 h 284"/>
                    <a:gd name="T6" fmla="*/ 356 w 406"/>
                    <a:gd name="T7" fmla="*/ 76 h 284"/>
                    <a:gd name="T8" fmla="*/ 334 w 406"/>
                    <a:gd name="T9" fmla="*/ 98 h 284"/>
                    <a:gd name="T10" fmla="*/ 310 w 406"/>
                    <a:gd name="T11" fmla="*/ 117 h 284"/>
                    <a:gd name="T12" fmla="*/ 273 w 406"/>
                    <a:gd name="T13" fmla="*/ 138 h 284"/>
                    <a:gd name="T14" fmla="*/ 234 w 406"/>
                    <a:gd name="T15" fmla="*/ 155 h 284"/>
                    <a:gd name="T16" fmla="*/ 194 w 406"/>
                    <a:gd name="T17" fmla="*/ 169 h 284"/>
                    <a:gd name="T18" fmla="*/ 154 w 406"/>
                    <a:gd name="T19" fmla="*/ 183 h 284"/>
                    <a:gd name="T20" fmla="*/ 114 w 406"/>
                    <a:gd name="T21" fmla="*/ 200 h 284"/>
                    <a:gd name="T22" fmla="*/ 73 w 406"/>
                    <a:gd name="T23" fmla="*/ 222 h 284"/>
                    <a:gd name="T24" fmla="*/ 33 w 406"/>
                    <a:gd name="T25" fmla="*/ 251 h 284"/>
                    <a:gd name="T26" fmla="*/ 0 w 406"/>
                    <a:gd name="T27" fmla="*/ 284 h 284"/>
                    <a:gd name="T28" fmla="*/ 4 w 406"/>
                    <a:gd name="T29" fmla="*/ 251 h 284"/>
                    <a:gd name="T30" fmla="*/ 14 w 406"/>
                    <a:gd name="T31" fmla="*/ 218 h 284"/>
                    <a:gd name="T32" fmla="*/ 27 w 406"/>
                    <a:gd name="T33" fmla="*/ 186 h 284"/>
                    <a:gd name="T34" fmla="*/ 46 w 406"/>
                    <a:gd name="T35" fmla="*/ 158 h 284"/>
                    <a:gd name="T36" fmla="*/ 68 w 406"/>
                    <a:gd name="T37" fmla="*/ 131 h 284"/>
                    <a:gd name="T38" fmla="*/ 95 w 406"/>
                    <a:gd name="T39" fmla="*/ 111 h 284"/>
                    <a:gd name="T40" fmla="*/ 124 w 406"/>
                    <a:gd name="T41" fmla="*/ 94 h 284"/>
                    <a:gd name="T42" fmla="*/ 164 w 406"/>
                    <a:gd name="T43" fmla="*/ 79 h 284"/>
                    <a:gd name="T44" fmla="*/ 203 w 406"/>
                    <a:gd name="T45" fmla="*/ 69 h 284"/>
                    <a:gd name="T46" fmla="*/ 243 w 406"/>
                    <a:gd name="T47" fmla="*/ 61 h 284"/>
                    <a:gd name="T48" fmla="*/ 284 w 406"/>
                    <a:gd name="T49" fmla="*/ 53 h 284"/>
                    <a:gd name="T50" fmla="*/ 310 w 406"/>
                    <a:gd name="T51" fmla="*/ 47 h 284"/>
                    <a:gd name="T52" fmla="*/ 336 w 406"/>
                    <a:gd name="T53" fmla="*/ 39 h 284"/>
                    <a:gd name="T54" fmla="*/ 362 w 406"/>
                    <a:gd name="T55" fmla="*/ 29 h 284"/>
                    <a:gd name="T56" fmla="*/ 385 w 406"/>
                    <a:gd name="T57" fmla="*/ 16 h 284"/>
                    <a:gd name="T58" fmla="*/ 406 w 406"/>
                    <a:gd name="T59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06" h="284">
                      <a:moveTo>
                        <a:pt x="406" y="0"/>
                      </a:moveTo>
                      <a:lnTo>
                        <a:pt x="391" y="25"/>
                      </a:lnTo>
                      <a:lnTo>
                        <a:pt x="375" y="52"/>
                      </a:lnTo>
                      <a:lnTo>
                        <a:pt x="356" y="76"/>
                      </a:lnTo>
                      <a:lnTo>
                        <a:pt x="334" y="98"/>
                      </a:lnTo>
                      <a:lnTo>
                        <a:pt x="310" y="117"/>
                      </a:lnTo>
                      <a:lnTo>
                        <a:pt x="273" y="138"/>
                      </a:lnTo>
                      <a:lnTo>
                        <a:pt x="234" y="155"/>
                      </a:lnTo>
                      <a:lnTo>
                        <a:pt x="194" y="169"/>
                      </a:lnTo>
                      <a:lnTo>
                        <a:pt x="154" y="183"/>
                      </a:lnTo>
                      <a:lnTo>
                        <a:pt x="114" y="200"/>
                      </a:lnTo>
                      <a:lnTo>
                        <a:pt x="73" y="222"/>
                      </a:lnTo>
                      <a:lnTo>
                        <a:pt x="33" y="251"/>
                      </a:lnTo>
                      <a:lnTo>
                        <a:pt x="0" y="284"/>
                      </a:lnTo>
                      <a:lnTo>
                        <a:pt x="4" y="251"/>
                      </a:lnTo>
                      <a:lnTo>
                        <a:pt x="14" y="218"/>
                      </a:lnTo>
                      <a:lnTo>
                        <a:pt x="27" y="186"/>
                      </a:lnTo>
                      <a:lnTo>
                        <a:pt x="46" y="158"/>
                      </a:lnTo>
                      <a:lnTo>
                        <a:pt x="68" y="131"/>
                      </a:lnTo>
                      <a:lnTo>
                        <a:pt x="95" y="111"/>
                      </a:lnTo>
                      <a:lnTo>
                        <a:pt x="124" y="94"/>
                      </a:lnTo>
                      <a:lnTo>
                        <a:pt x="164" y="79"/>
                      </a:lnTo>
                      <a:lnTo>
                        <a:pt x="203" y="69"/>
                      </a:lnTo>
                      <a:lnTo>
                        <a:pt x="243" y="61"/>
                      </a:lnTo>
                      <a:lnTo>
                        <a:pt x="284" y="53"/>
                      </a:lnTo>
                      <a:lnTo>
                        <a:pt x="310" y="47"/>
                      </a:lnTo>
                      <a:lnTo>
                        <a:pt x="336" y="39"/>
                      </a:lnTo>
                      <a:lnTo>
                        <a:pt x="362" y="29"/>
                      </a:lnTo>
                      <a:lnTo>
                        <a:pt x="385" y="16"/>
                      </a:lnTo>
                      <a:lnTo>
                        <a:pt x="406" y="0"/>
                      </a:lnTo>
                      <a:close/>
                    </a:path>
                  </a:pathLst>
                </a:custGeom>
                <a:solidFill>
                  <a:schemeClr val="accent5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40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74" name="ï$lîḑê"/>
                <p:cNvSpPr/>
                <p:nvPr/>
              </p:nvSpPr>
              <p:spPr bwMode="auto">
                <a:xfrm>
                  <a:off x="6591248" y="4648637"/>
                  <a:ext cx="345921" cy="239051"/>
                </a:xfrm>
                <a:custGeom>
                  <a:avLst/>
                  <a:gdLst>
                    <a:gd name="T0" fmla="*/ 368 w 368"/>
                    <a:gd name="T1" fmla="*/ 0 h 254"/>
                    <a:gd name="T2" fmla="*/ 360 w 368"/>
                    <a:gd name="T3" fmla="*/ 39 h 254"/>
                    <a:gd name="T4" fmla="*/ 347 w 368"/>
                    <a:gd name="T5" fmla="*/ 74 h 254"/>
                    <a:gd name="T6" fmla="*/ 329 w 368"/>
                    <a:gd name="T7" fmla="*/ 110 h 254"/>
                    <a:gd name="T8" fmla="*/ 311 w 368"/>
                    <a:gd name="T9" fmla="*/ 137 h 254"/>
                    <a:gd name="T10" fmla="*/ 289 w 368"/>
                    <a:gd name="T11" fmla="*/ 160 h 254"/>
                    <a:gd name="T12" fmla="*/ 264 w 368"/>
                    <a:gd name="T13" fmla="*/ 177 h 254"/>
                    <a:gd name="T14" fmla="*/ 237 w 368"/>
                    <a:gd name="T15" fmla="*/ 193 h 254"/>
                    <a:gd name="T16" fmla="*/ 206 w 368"/>
                    <a:gd name="T17" fmla="*/ 204 h 254"/>
                    <a:gd name="T18" fmla="*/ 174 w 368"/>
                    <a:gd name="T19" fmla="*/ 213 h 254"/>
                    <a:gd name="T20" fmla="*/ 150 w 368"/>
                    <a:gd name="T21" fmla="*/ 217 h 254"/>
                    <a:gd name="T22" fmla="*/ 123 w 368"/>
                    <a:gd name="T23" fmla="*/ 219 h 254"/>
                    <a:gd name="T24" fmla="*/ 97 w 368"/>
                    <a:gd name="T25" fmla="*/ 221 h 254"/>
                    <a:gd name="T26" fmla="*/ 72 w 368"/>
                    <a:gd name="T27" fmla="*/ 223 h 254"/>
                    <a:gd name="T28" fmla="*/ 55 w 368"/>
                    <a:gd name="T29" fmla="*/ 226 h 254"/>
                    <a:gd name="T30" fmla="*/ 40 w 368"/>
                    <a:gd name="T31" fmla="*/ 230 h 254"/>
                    <a:gd name="T32" fmla="*/ 26 w 368"/>
                    <a:gd name="T33" fmla="*/ 237 h 254"/>
                    <a:gd name="T34" fmla="*/ 0 w 368"/>
                    <a:gd name="T35" fmla="*/ 254 h 254"/>
                    <a:gd name="T36" fmla="*/ 1 w 368"/>
                    <a:gd name="T37" fmla="*/ 250 h 254"/>
                    <a:gd name="T38" fmla="*/ 7 w 368"/>
                    <a:gd name="T39" fmla="*/ 242 h 254"/>
                    <a:gd name="T40" fmla="*/ 14 w 368"/>
                    <a:gd name="T41" fmla="*/ 230 h 254"/>
                    <a:gd name="T42" fmla="*/ 26 w 368"/>
                    <a:gd name="T43" fmla="*/ 214 h 254"/>
                    <a:gd name="T44" fmla="*/ 40 w 368"/>
                    <a:gd name="T45" fmla="*/ 197 h 254"/>
                    <a:gd name="T46" fmla="*/ 59 w 368"/>
                    <a:gd name="T47" fmla="*/ 177 h 254"/>
                    <a:gd name="T48" fmla="*/ 81 w 368"/>
                    <a:gd name="T49" fmla="*/ 158 h 254"/>
                    <a:gd name="T50" fmla="*/ 108 w 368"/>
                    <a:gd name="T51" fmla="*/ 140 h 254"/>
                    <a:gd name="T52" fmla="*/ 138 w 368"/>
                    <a:gd name="T53" fmla="*/ 124 h 254"/>
                    <a:gd name="T54" fmla="*/ 169 w 368"/>
                    <a:gd name="T55" fmla="*/ 111 h 254"/>
                    <a:gd name="T56" fmla="*/ 200 w 368"/>
                    <a:gd name="T57" fmla="*/ 100 h 254"/>
                    <a:gd name="T58" fmla="*/ 232 w 368"/>
                    <a:gd name="T59" fmla="*/ 88 h 254"/>
                    <a:gd name="T60" fmla="*/ 262 w 368"/>
                    <a:gd name="T61" fmla="*/ 77 h 254"/>
                    <a:gd name="T62" fmla="*/ 293 w 368"/>
                    <a:gd name="T63" fmla="*/ 63 h 254"/>
                    <a:gd name="T64" fmla="*/ 321 w 368"/>
                    <a:gd name="T65" fmla="*/ 46 h 254"/>
                    <a:gd name="T66" fmla="*/ 347 w 368"/>
                    <a:gd name="T67" fmla="*/ 26 h 254"/>
                    <a:gd name="T68" fmla="*/ 368 w 368"/>
                    <a:gd name="T69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8" h="254">
                      <a:moveTo>
                        <a:pt x="368" y="0"/>
                      </a:moveTo>
                      <a:lnTo>
                        <a:pt x="360" y="39"/>
                      </a:lnTo>
                      <a:lnTo>
                        <a:pt x="347" y="74"/>
                      </a:lnTo>
                      <a:lnTo>
                        <a:pt x="329" y="110"/>
                      </a:lnTo>
                      <a:lnTo>
                        <a:pt x="311" y="137"/>
                      </a:lnTo>
                      <a:lnTo>
                        <a:pt x="289" y="160"/>
                      </a:lnTo>
                      <a:lnTo>
                        <a:pt x="264" y="177"/>
                      </a:lnTo>
                      <a:lnTo>
                        <a:pt x="237" y="193"/>
                      </a:lnTo>
                      <a:lnTo>
                        <a:pt x="206" y="204"/>
                      </a:lnTo>
                      <a:lnTo>
                        <a:pt x="174" y="213"/>
                      </a:lnTo>
                      <a:lnTo>
                        <a:pt x="150" y="217"/>
                      </a:lnTo>
                      <a:lnTo>
                        <a:pt x="123" y="219"/>
                      </a:lnTo>
                      <a:lnTo>
                        <a:pt x="97" y="221"/>
                      </a:lnTo>
                      <a:lnTo>
                        <a:pt x="72" y="223"/>
                      </a:lnTo>
                      <a:lnTo>
                        <a:pt x="55" y="226"/>
                      </a:lnTo>
                      <a:lnTo>
                        <a:pt x="40" y="230"/>
                      </a:lnTo>
                      <a:lnTo>
                        <a:pt x="26" y="237"/>
                      </a:lnTo>
                      <a:lnTo>
                        <a:pt x="0" y="254"/>
                      </a:lnTo>
                      <a:lnTo>
                        <a:pt x="1" y="250"/>
                      </a:lnTo>
                      <a:lnTo>
                        <a:pt x="7" y="242"/>
                      </a:lnTo>
                      <a:lnTo>
                        <a:pt x="14" y="230"/>
                      </a:lnTo>
                      <a:lnTo>
                        <a:pt x="26" y="214"/>
                      </a:lnTo>
                      <a:lnTo>
                        <a:pt x="40" y="197"/>
                      </a:lnTo>
                      <a:lnTo>
                        <a:pt x="59" y="177"/>
                      </a:lnTo>
                      <a:lnTo>
                        <a:pt x="81" y="158"/>
                      </a:lnTo>
                      <a:lnTo>
                        <a:pt x="108" y="140"/>
                      </a:lnTo>
                      <a:lnTo>
                        <a:pt x="138" y="124"/>
                      </a:lnTo>
                      <a:lnTo>
                        <a:pt x="169" y="111"/>
                      </a:lnTo>
                      <a:lnTo>
                        <a:pt x="200" y="100"/>
                      </a:lnTo>
                      <a:lnTo>
                        <a:pt x="232" y="88"/>
                      </a:lnTo>
                      <a:lnTo>
                        <a:pt x="262" y="77"/>
                      </a:lnTo>
                      <a:lnTo>
                        <a:pt x="293" y="63"/>
                      </a:lnTo>
                      <a:lnTo>
                        <a:pt x="321" y="46"/>
                      </a:lnTo>
                      <a:lnTo>
                        <a:pt x="347" y="26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accent5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325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sp>
            <p:nvSpPr>
              <p:cNvPr id="147" name="ïSḻîďê"/>
              <p:cNvSpPr/>
              <p:nvPr/>
            </p:nvSpPr>
            <p:spPr>
              <a:xfrm>
                <a:off x="5699041" y="2810240"/>
                <a:ext cx="909774" cy="909552"/>
              </a:xfrm>
              <a:prstGeom prst="ellipse">
                <a:avLst/>
              </a:prstGeom>
              <a:solidFill>
                <a:schemeClr val="accent2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49" name="îsļîde"/>
              <p:cNvSpPr/>
              <p:nvPr/>
            </p:nvSpPr>
            <p:spPr>
              <a:xfrm>
                <a:off x="4651638" y="3655094"/>
                <a:ext cx="466858" cy="466744"/>
              </a:xfrm>
              <a:prstGeom prst="ellipse">
                <a:avLst/>
              </a:prstGeom>
              <a:solidFill>
                <a:schemeClr val="accent4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5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0" name="îsļîḍê"/>
              <p:cNvSpPr/>
              <p:nvPr/>
            </p:nvSpPr>
            <p:spPr>
              <a:xfrm>
                <a:off x="4571713" y="2403170"/>
                <a:ext cx="1000751" cy="1000507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 defTabSz="1645920"/>
                <a:endParaRPr lang="en-GB" sz="3240" dirty="0"/>
              </a:p>
            </p:txBody>
          </p:sp>
          <p:sp>
            <p:nvSpPr>
              <p:cNvPr id="151" name="işľiḍè"/>
              <p:cNvSpPr/>
              <p:nvPr/>
            </p:nvSpPr>
            <p:spPr>
              <a:xfrm>
                <a:off x="7034914" y="3043242"/>
                <a:ext cx="751879" cy="751696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92500" lnSpcReduction="1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2" name="i$lïḑe"/>
              <p:cNvSpPr/>
              <p:nvPr/>
            </p:nvSpPr>
            <p:spPr>
              <a:xfrm>
                <a:off x="6472951" y="3744609"/>
                <a:ext cx="621388" cy="621236"/>
              </a:xfrm>
              <a:prstGeom prst="ellipse">
                <a:avLst/>
              </a:prstGeom>
              <a:solidFill>
                <a:schemeClr val="accent6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85000" lnSpcReduction="20000"/>
              </a:bodyPr>
              <a:lstStyle/>
              <a:p>
                <a:pPr algn="ctr" defTabSz="1645920"/>
                <a:endParaRPr lang="en-GB" sz="3240" dirty="0"/>
              </a:p>
            </p:txBody>
          </p:sp>
          <p:sp>
            <p:nvSpPr>
              <p:cNvPr id="153" name="iśliḓé"/>
              <p:cNvSpPr/>
              <p:nvPr/>
            </p:nvSpPr>
            <p:spPr>
              <a:xfrm>
                <a:off x="5588715" y="2063971"/>
                <a:ext cx="621388" cy="621236"/>
              </a:xfrm>
              <a:prstGeom prst="ellipse">
                <a:avLst/>
              </a:prstGeom>
              <a:solidFill>
                <a:schemeClr val="accent6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85000" lnSpcReduction="20000"/>
              </a:bodyPr>
              <a:lstStyle/>
              <a:p>
                <a:pPr algn="ctr" defTabSz="1645920"/>
                <a:endParaRPr lang="en-GB" sz="3240" dirty="0"/>
              </a:p>
            </p:txBody>
          </p:sp>
          <p:sp>
            <p:nvSpPr>
              <p:cNvPr id="154" name="ïṣḷîďè"/>
              <p:cNvSpPr/>
              <p:nvPr/>
            </p:nvSpPr>
            <p:spPr>
              <a:xfrm>
                <a:off x="6622465" y="2405876"/>
                <a:ext cx="513544" cy="513418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625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5" name="îṩļïḑê"/>
              <p:cNvSpPr/>
              <p:nvPr/>
            </p:nvSpPr>
            <p:spPr>
              <a:xfrm>
                <a:off x="6988309" y="3652811"/>
                <a:ext cx="564898" cy="564760"/>
              </a:xfrm>
              <a:prstGeom prst="ellipse">
                <a:avLst/>
              </a:prstGeom>
              <a:solidFill>
                <a:schemeClr val="accent5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775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7" name="ïṡḷíḍé"/>
              <p:cNvSpPr/>
              <p:nvPr/>
            </p:nvSpPr>
            <p:spPr>
              <a:xfrm>
                <a:off x="4171378" y="3369990"/>
                <a:ext cx="318870" cy="318792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8" name="íŝḷîḑé"/>
              <p:cNvSpPr/>
              <p:nvPr/>
            </p:nvSpPr>
            <p:spPr>
              <a:xfrm>
                <a:off x="5176353" y="1997132"/>
                <a:ext cx="318870" cy="318792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59" name="îṧľîḍê"/>
              <p:cNvSpPr/>
              <p:nvPr/>
            </p:nvSpPr>
            <p:spPr>
              <a:xfrm>
                <a:off x="5698666" y="1624287"/>
                <a:ext cx="239571" cy="239513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60" name="ïṣľïḓê"/>
              <p:cNvSpPr/>
              <p:nvPr/>
            </p:nvSpPr>
            <p:spPr>
              <a:xfrm>
                <a:off x="6405521" y="2444357"/>
                <a:ext cx="318870" cy="318792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61" name="iṥ1iḍê"/>
              <p:cNvSpPr/>
              <p:nvPr/>
            </p:nvSpPr>
            <p:spPr>
              <a:xfrm>
                <a:off x="6226354" y="1918778"/>
                <a:ext cx="318870" cy="318792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62" name="ïsļíďè"/>
              <p:cNvSpPr/>
              <p:nvPr/>
            </p:nvSpPr>
            <p:spPr>
              <a:xfrm>
                <a:off x="6092602" y="1459310"/>
                <a:ext cx="239571" cy="239513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grpSp>
            <p:nvGrpSpPr>
              <p:cNvPr id="163" name="îṥľîḋe"/>
              <p:cNvGrpSpPr/>
              <p:nvPr/>
            </p:nvGrpSpPr>
            <p:grpSpPr>
              <a:xfrm>
                <a:off x="7165668" y="4333953"/>
                <a:ext cx="888703" cy="365607"/>
                <a:chOff x="7165668" y="3604298"/>
                <a:chExt cx="888703" cy="365607"/>
              </a:xfrm>
            </p:grpSpPr>
            <p:sp>
              <p:nvSpPr>
                <p:cNvPr id="171" name="íṧḻîḑe"/>
                <p:cNvSpPr/>
                <p:nvPr/>
              </p:nvSpPr>
              <p:spPr bwMode="auto">
                <a:xfrm>
                  <a:off x="7233164" y="3736479"/>
                  <a:ext cx="821207" cy="233426"/>
                </a:xfrm>
                <a:custGeom>
                  <a:avLst/>
                  <a:gdLst>
                    <a:gd name="T0" fmla="*/ 666 w 876"/>
                    <a:gd name="T1" fmla="*/ 0 h 250"/>
                    <a:gd name="T2" fmla="*/ 721 w 876"/>
                    <a:gd name="T3" fmla="*/ 6 h 250"/>
                    <a:gd name="T4" fmla="*/ 775 w 876"/>
                    <a:gd name="T5" fmla="*/ 19 h 250"/>
                    <a:gd name="T6" fmla="*/ 826 w 876"/>
                    <a:gd name="T7" fmla="*/ 36 h 250"/>
                    <a:gd name="T8" fmla="*/ 876 w 876"/>
                    <a:gd name="T9" fmla="*/ 56 h 250"/>
                    <a:gd name="T10" fmla="*/ 829 w 876"/>
                    <a:gd name="T11" fmla="*/ 56 h 250"/>
                    <a:gd name="T12" fmla="*/ 781 w 876"/>
                    <a:gd name="T13" fmla="*/ 64 h 250"/>
                    <a:gd name="T14" fmla="*/ 735 w 876"/>
                    <a:gd name="T15" fmla="*/ 78 h 250"/>
                    <a:gd name="T16" fmla="*/ 692 w 876"/>
                    <a:gd name="T17" fmla="*/ 97 h 250"/>
                    <a:gd name="T18" fmla="*/ 648 w 876"/>
                    <a:gd name="T19" fmla="*/ 117 h 250"/>
                    <a:gd name="T20" fmla="*/ 597 w 876"/>
                    <a:gd name="T21" fmla="*/ 145 h 250"/>
                    <a:gd name="T22" fmla="*/ 546 w 876"/>
                    <a:gd name="T23" fmla="*/ 172 h 250"/>
                    <a:gd name="T24" fmla="*/ 494 w 876"/>
                    <a:gd name="T25" fmla="*/ 199 h 250"/>
                    <a:gd name="T26" fmla="*/ 440 w 876"/>
                    <a:gd name="T27" fmla="*/ 220 h 250"/>
                    <a:gd name="T28" fmla="*/ 384 w 876"/>
                    <a:gd name="T29" fmla="*/ 240 h 250"/>
                    <a:gd name="T30" fmla="*/ 331 w 876"/>
                    <a:gd name="T31" fmla="*/ 248 h 250"/>
                    <a:gd name="T32" fmla="*/ 279 w 876"/>
                    <a:gd name="T33" fmla="*/ 250 h 250"/>
                    <a:gd name="T34" fmla="*/ 226 w 876"/>
                    <a:gd name="T35" fmla="*/ 243 h 250"/>
                    <a:gd name="T36" fmla="*/ 175 w 876"/>
                    <a:gd name="T37" fmla="*/ 231 h 250"/>
                    <a:gd name="T38" fmla="*/ 127 w 876"/>
                    <a:gd name="T39" fmla="*/ 210 h 250"/>
                    <a:gd name="T40" fmla="*/ 79 w 876"/>
                    <a:gd name="T41" fmla="*/ 183 h 250"/>
                    <a:gd name="T42" fmla="*/ 37 w 876"/>
                    <a:gd name="T43" fmla="*/ 152 h 250"/>
                    <a:gd name="T44" fmla="*/ 0 w 876"/>
                    <a:gd name="T45" fmla="*/ 115 h 250"/>
                    <a:gd name="T46" fmla="*/ 50 w 876"/>
                    <a:gd name="T47" fmla="*/ 122 h 250"/>
                    <a:gd name="T48" fmla="*/ 101 w 876"/>
                    <a:gd name="T49" fmla="*/ 125 h 250"/>
                    <a:gd name="T50" fmla="*/ 152 w 876"/>
                    <a:gd name="T51" fmla="*/ 122 h 250"/>
                    <a:gd name="T52" fmla="*/ 202 w 876"/>
                    <a:gd name="T53" fmla="*/ 116 h 250"/>
                    <a:gd name="T54" fmla="*/ 252 w 876"/>
                    <a:gd name="T55" fmla="*/ 104 h 250"/>
                    <a:gd name="T56" fmla="*/ 312 w 876"/>
                    <a:gd name="T57" fmla="*/ 87 h 250"/>
                    <a:gd name="T58" fmla="*/ 371 w 876"/>
                    <a:gd name="T59" fmla="*/ 65 h 250"/>
                    <a:gd name="T60" fmla="*/ 430 w 876"/>
                    <a:gd name="T61" fmla="*/ 45 h 250"/>
                    <a:gd name="T62" fmla="*/ 490 w 876"/>
                    <a:gd name="T63" fmla="*/ 25 h 250"/>
                    <a:gd name="T64" fmla="*/ 551 w 876"/>
                    <a:gd name="T65" fmla="*/ 10 h 250"/>
                    <a:gd name="T66" fmla="*/ 614 w 876"/>
                    <a:gd name="T67" fmla="*/ 1 h 250"/>
                    <a:gd name="T68" fmla="*/ 666 w 876"/>
                    <a:gd name="T69" fmla="*/ 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76" h="250">
                      <a:moveTo>
                        <a:pt x="666" y="0"/>
                      </a:moveTo>
                      <a:lnTo>
                        <a:pt x="721" y="6"/>
                      </a:lnTo>
                      <a:lnTo>
                        <a:pt x="775" y="19"/>
                      </a:lnTo>
                      <a:lnTo>
                        <a:pt x="826" y="36"/>
                      </a:lnTo>
                      <a:lnTo>
                        <a:pt x="876" y="56"/>
                      </a:lnTo>
                      <a:lnTo>
                        <a:pt x="829" y="56"/>
                      </a:lnTo>
                      <a:lnTo>
                        <a:pt x="781" y="64"/>
                      </a:lnTo>
                      <a:lnTo>
                        <a:pt x="735" y="78"/>
                      </a:lnTo>
                      <a:lnTo>
                        <a:pt x="692" y="97"/>
                      </a:lnTo>
                      <a:lnTo>
                        <a:pt x="648" y="117"/>
                      </a:lnTo>
                      <a:lnTo>
                        <a:pt x="597" y="145"/>
                      </a:lnTo>
                      <a:lnTo>
                        <a:pt x="546" y="172"/>
                      </a:lnTo>
                      <a:lnTo>
                        <a:pt x="494" y="199"/>
                      </a:lnTo>
                      <a:lnTo>
                        <a:pt x="440" y="220"/>
                      </a:lnTo>
                      <a:lnTo>
                        <a:pt x="384" y="240"/>
                      </a:lnTo>
                      <a:lnTo>
                        <a:pt x="331" y="248"/>
                      </a:lnTo>
                      <a:lnTo>
                        <a:pt x="279" y="250"/>
                      </a:lnTo>
                      <a:lnTo>
                        <a:pt x="226" y="243"/>
                      </a:lnTo>
                      <a:lnTo>
                        <a:pt x="175" y="231"/>
                      </a:lnTo>
                      <a:lnTo>
                        <a:pt x="127" y="210"/>
                      </a:lnTo>
                      <a:lnTo>
                        <a:pt x="79" y="183"/>
                      </a:lnTo>
                      <a:lnTo>
                        <a:pt x="37" y="152"/>
                      </a:lnTo>
                      <a:lnTo>
                        <a:pt x="0" y="115"/>
                      </a:lnTo>
                      <a:lnTo>
                        <a:pt x="50" y="122"/>
                      </a:lnTo>
                      <a:lnTo>
                        <a:pt x="101" y="125"/>
                      </a:lnTo>
                      <a:lnTo>
                        <a:pt x="152" y="122"/>
                      </a:lnTo>
                      <a:lnTo>
                        <a:pt x="202" y="116"/>
                      </a:lnTo>
                      <a:lnTo>
                        <a:pt x="252" y="104"/>
                      </a:lnTo>
                      <a:lnTo>
                        <a:pt x="312" y="87"/>
                      </a:lnTo>
                      <a:lnTo>
                        <a:pt x="371" y="65"/>
                      </a:lnTo>
                      <a:lnTo>
                        <a:pt x="430" y="45"/>
                      </a:lnTo>
                      <a:lnTo>
                        <a:pt x="490" y="25"/>
                      </a:lnTo>
                      <a:lnTo>
                        <a:pt x="551" y="10"/>
                      </a:lnTo>
                      <a:lnTo>
                        <a:pt x="614" y="1"/>
                      </a:lnTo>
                      <a:lnTo>
                        <a:pt x="666" y="0"/>
                      </a:lnTo>
                      <a:close/>
                    </a:path>
                  </a:pathLst>
                </a:custGeom>
                <a:solidFill>
                  <a:schemeClr val="accent4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325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72" name="iś1iďe"/>
                <p:cNvSpPr/>
                <p:nvPr/>
              </p:nvSpPr>
              <p:spPr bwMode="auto">
                <a:xfrm>
                  <a:off x="7165668" y="3604298"/>
                  <a:ext cx="739649" cy="219363"/>
                </a:xfrm>
                <a:custGeom>
                  <a:avLst/>
                  <a:gdLst>
                    <a:gd name="T0" fmla="*/ 471 w 789"/>
                    <a:gd name="T1" fmla="*/ 0 h 232"/>
                    <a:gd name="T2" fmla="*/ 518 w 789"/>
                    <a:gd name="T3" fmla="*/ 1 h 232"/>
                    <a:gd name="T4" fmla="*/ 565 w 789"/>
                    <a:gd name="T5" fmla="*/ 7 h 232"/>
                    <a:gd name="T6" fmla="*/ 614 w 789"/>
                    <a:gd name="T7" fmla="*/ 23 h 232"/>
                    <a:gd name="T8" fmla="*/ 661 w 789"/>
                    <a:gd name="T9" fmla="*/ 43 h 232"/>
                    <a:gd name="T10" fmla="*/ 706 w 789"/>
                    <a:gd name="T11" fmla="*/ 67 h 232"/>
                    <a:gd name="T12" fmla="*/ 750 w 789"/>
                    <a:gd name="T13" fmla="*/ 97 h 232"/>
                    <a:gd name="T14" fmla="*/ 789 w 789"/>
                    <a:gd name="T15" fmla="*/ 128 h 232"/>
                    <a:gd name="T16" fmla="*/ 737 w 789"/>
                    <a:gd name="T17" fmla="*/ 120 h 232"/>
                    <a:gd name="T18" fmla="*/ 686 w 789"/>
                    <a:gd name="T19" fmla="*/ 120 h 232"/>
                    <a:gd name="T20" fmla="*/ 634 w 789"/>
                    <a:gd name="T21" fmla="*/ 125 h 232"/>
                    <a:gd name="T22" fmla="*/ 583 w 789"/>
                    <a:gd name="T23" fmla="*/ 135 h 232"/>
                    <a:gd name="T24" fmla="*/ 533 w 789"/>
                    <a:gd name="T25" fmla="*/ 150 h 232"/>
                    <a:gd name="T26" fmla="*/ 484 w 789"/>
                    <a:gd name="T27" fmla="*/ 167 h 232"/>
                    <a:gd name="T28" fmla="*/ 434 w 789"/>
                    <a:gd name="T29" fmla="*/ 183 h 232"/>
                    <a:gd name="T30" fmla="*/ 385 w 789"/>
                    <a:gd name="T31" fmla="*/ 200 h 232"/>
                    <a:gd name="T32" fmla="*/ 335 w 789"/>
                    <a:gd name="T33" fmla="*/ 215 h 232"/>
                    <a:gd name="T34" fmla="*/ 289 w 789"/>
                    <a:gd name="T35" fmla="*/ 224 h 232"/>
                    <a:gd name="T36" fmla="*/ 246 w 789"/>
                    <a:gd name="T37" fmla="*/ 230 h 232"/>
                    <a:gd name="T38" fmla="*/ 203 w 789"/>
                    <a:gd name="T39" fmla="*/ 232 h 232"/>
                    <a:gd name="T40" fmla="*/ 165 w 789"/>
                    <a:gd name="T41" fmla="*/ 230 h 232"/>
                    <a:gd name="T42" fmla="*/ 129 w 789"/>
                    <a:gd name="T43" fmla="*/ 227 h 232"/>
                    <a:gd name="T44" fmla="*/ 97 w 789"/>
                    <a:gd name="T45" fmla="*/ 220 h 232"/>
                    <a:gd name="T46" fmla="*/ 69 w 789"/>
                    <a:gd name="T47" fmla="*/ 214 h 232"/>
                    <a:gd name="T48" fmla="*/ 45 w 789"/>
                    <a:gd name="T49" fmla="*/ 207 h 232"/>
                    <a:gd name="T50" fmla="*/ 26 w 789"/>
                    <a:gd name="T51" fmla="*/ 201 h 232"/>
                    <a:gd name="T52" fmla="*/ 12 w 789"/>
                    <a:gd name="T53" fmla="*/ 195 h 232"/>
                    <a:gd name="T54" fmla="*/ 3 w 789"/>
                    <a:gd name="T55" fmla="*/ 191 h 232"/>
                    <a:gd name="T56" fmla="*/ 0 w 789"/>
                    <a:gd name="T57" fmla="*/ 190 h 232"/>
                    <a:gd name="T58" fmla="*/ 53 w 789"/>
                    <a:gd name="T59" fmla="*/ 185 h 232"/>
                    <a:gd name="T60" fmla="*/ 81 w 789"/>
                    <a:gd name="T61" fmla="*/ 178 h 232"/>
                    <a:gd name="T62" fmla="*/ 106 w 789"/>
                    <a:gd name="T63" fmla="*/ 167 h 232"/>
                    <a:gd name="T64" fmla="*/ 131 w 789"/>
                    <a:gd name="T65" fmla="*/ 153 h 232"/>
                    <a:gd name="T66" fmla="*/ 169 w 789"/>
                    <a:gd name="T67" fmla="*/ 127 h 232"/>
                    <a:gd name="T68" fmla="*/ 207 w 789"/>
                    <a:gd name="T69" fmla="*/ 100 h 232"/>
                    <a:gd name="T70" fmla="*/ 244 w 789"/>
                    <a:gd name="T71" fmla="*/ 75 h 232"/>
                    <a:gd name="T72" fmla="*/ 285 w 789"/>
                    <a:gd name="T73" fmla="*/ 52 h 232"/>
                    <a:gd name="T74" fmla="*/ 330 w 789"/>
                    <a:gd name="T75" fmla="*/ 32 h 232"/>
                    <a:gd name="T76" fmla="*/ 376 w 789"/>
                    <a:gd name="T77" fmla="*/ 15 h 232"/>
                    <a:gd name="T78" fmla="*/ 423 w 789"/>
                    <a:gd name="T79" fmla="*/ 5 h 232"/>
                    <a:gd name="T80" fmla="*/ 471 w 789"/>
                    <a:gd name="T81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9" h="232">
                      <a:moveTo>
                        <a:pt x="471" y="0"/>
                      </a:moveTo>
                      <a:lnTo>
                        <a:pt x="518" y="1"/>
                      </a:lnTo>
                      <a:lnTo>
                        <a:pt x="565" y="7"/>
                      </a:lnTo>
                      <a:lnTo>
                        <a:pt x="614" y="23"/>
                      </a:lnTo>
                      <a:lnTo>
                        <a:pt x="661" y="43"/>
                      </a:lnTo>
                      <a:lnTo>
                        <a:pt x="706" y="67"/>
                      </a:lnTo>
                      <a:lnTo>
                        <a:pt x="750" y="97"/>
                      </a:lnTo>
                      <a:lnTo>
                        <a:pt x="789" y="128"/>
                      </a:lnTo>
                      <a:lnTo>
                        <a:pt x="737" y="120"/>
                      </a:lnTo>
                      <a:lnTo>
                        <a:pt x="686" y="120"/>
                      </a:lnTo>
                      <a:lnTo>
                        <a:pt x="634" y="125"/>
                      </a:lnTo>
                      <a:lnTo>
                        <a:pt x="583" y="135"/>
                      </a:lnTo>
                      <a:lnTo>
                        <a:pt x="533" y="150"/>
                      </a:lnTo>
                      <a:lnTo>
                        <a:pt x="484" y="167"/>
                      </a:lnTo>
                      <a:lnTo>
                        <a:pt x="434" y="183"/>
                      </a:lnTo>
                      <a:lnTo>
                        <a:pt x="385" y="200"/>
                      </a:lnTo>
                      <a:lnTo>
                        <a:pt x="335" y="215"/>
                      </a:lnTo>
                      <a:lnTo>
                        <a:pt x="289" y="224"/>
                      </a:lnTo>
                      <a:lnTo>
                        <a:pt x="246" y="230"/>
                      </a:lnTo>
                      <a:lnTo>
                        <a:pt x="203" y="232"/>
                      </a:lnTo>
                      <a:lnTo>
                        <a:pt x="165" y="230"/>
                      </a:lnTo>
                      <a:lnTo>
                        <a:pt x="129" y="227"/>
                      </a:lnTo>
                      <a:lnTo>
                        <a:pt x="97" y="220"/>
                      </a:lnTo>
                      <a:lnTo>
                        <a:pt x="69" y="214"/>
                      </a:lnTo>
                      <a:lnTo>
                        <a:pt x="45" y="207"/>
                      </a:lnTo>
                      <a:lnTo>
                        <a:pt x="26" y="201"/>
                      </a:lnTo>
                      <a:lnTo>
                        <a:pt x="12" y="195"/>
                      </a:lnTo>
                      <a:lnTo>
                        <a:pt x="3" y="191"/>
                      </a:lnTo>
                      <a:lnTo>
                        <a:pt x="0" y="190"/>
                      </a:lnTo>
                      <a:lnTo>
                        <a:pt x="53" y="185"/>
                      </a:lnTo>
                      <a:lnTo>
                        <a:pt x="81" y="178"/>
                      </a:lnTo>
                      <a:lnTo>
                        <a:pt x="106" y="167"/>
                      </a:lnTo>
                      <a:lnTo>
                        <a:pt x="131" y="153"/>
                      </a:lnTo>
                      <a:lnTo>
                        <a:pt x="169" y="127"/>
                      </a:lnTo>
                      <a:lnTo>
                        <a:pt x="207" y="100"/>
                      </a:lnTo>
                      <a:lnTo>
                        <a:pt x="244" y="75"/>
                      </a:lnTo>
                      <a:lnTo>
                        <a:pt x="285" y="52"/>
                      </a:lnTo>
                      <a:lnTo>
                        <a:pt x="330" y="32"/>
                      </a:lnTo>
                      <a:lnTo>
                        <a:pt x="376" y="15"/>
                      </a:lnTo>
                      <a:lnTo>
                        <a:pt x="423" y="5"/>
                      </a:lnTo>
                      <a:lnTo>
                        <a:pt x="471" y="0"/>
                      </a:lnTo>
                      <a:close/>
                    </a:path>
                  </a:pathLst>
                </a:custGeom>
                <a:solidFill>
                  <a:schemeClr val="accent4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64" name="ïṧļíḓe"/>
              <p:cNvGrpSpPr/>
              <p:nvPr/>
            </p:nvGrpSpPr>
            <p:grpSpPr>
              <a:xfrm>
                <a:off x="7196329" y="2312570"/>
                <a:ext cx="365779" cy="745274"/>
                <a:chOff x="7196329" y="1582915"/>
                <a:chExt cx="365779" cy="745274"/>
              </a:xfrm>
            </p:grpSpPr>
            <p:sp>
              <p:nvSpPr>
                <p:cNvPr id="169" name="ïS1ïdê"/>
                <p:cNvSpPr/>
                <p:nvPr/>
              </p:nvSpPr>
              <p:spPr bwMode="auto">
                <a:xfrm flipH="1">
                  <a:off x="7244161" y="1656036"/>
                  <a:ext cx="317947" cy="672153"/>
                </a:xfrm>
                <a:custGeom>
                  <a:avLst/>
                  <a:gdLst>
                    <a:gd name="T0" fmla="*/ 50 w 339"/>
                    <a:gd name="T1" fmla="*/ 0 h 717"/>
                    <a:gd name="T2" fmla="*/ 60 w 339"/>
                    <a:gd name="T3" fmla="*/ 54 h 717"/>
                    <a:gd name="T4" fmla="*/ 76 w 339"/>
                    <a:gd name="T5" fmla="*/ 108 h 717"/>
                    <a:gd name="T6" fmla="*/ 98 w 339"/>
                    <a:gd name="T7" fmla="*/ 159 h 717"/>
                    <a:gd name="T8" fmla="*/ 126 w 339"/>
                    <a:gd name="T9" fmla="*/ 207 h 717"/>
                    <a:gd name="T10" fmla="*/ 158 w 339"/>
                    <a:gd name="T11" fmla="*/ 253 h 717"/>
                    <a:gd name="T12" fmla="*/ 192 w 339"/>
                    <a:gd name="T13" fmla="*/ 297 h 717"/>
                    <a:gd name="T14" fmla="*/ 225 w 339"/>
                    <a:gd name="T15" fmla="*/ 341 h 717"/>
                    <a:gd name="T16" fmla="*/ 257 w 339"/>
                    <a:gd name="T17" fmla="*/ 386 h 717"/>
                    <a:gd name="T18" fmla="*/ 285 w 339"/>
                    <a:gd name="T19" fmla="*/ 433 h 717"/>
                    <a:gd name="T20" fmla="*/ 310 w 339"/>
                    <a:gd name="T21" fmla="*/ 483 h 717"/>
                    <a:gd name="T22" fmla="*/ 323 w 339"/>
                    <a:gd name="T23" fmla="*/ 520 h 717"/>
                    <a:gd name="T24" fmla="*/ 331 w 339"/>
                    <a:gd name="T25" fmla="*/ 558 h 717"/>
                    <a:gd name="T26" fmla="*/ 336 w 339"/>
                    <a:gd name="T27" fmla="*/ 597 h 717"/>
                    <a:gd name="T28" fmla="*/ 339 w 339"/>
                    <a:gd name="T29" fmla="*/ 638 h 717"/>
                    <a:gd name="T30" fmla="*/ 337 w 339"/>
                    <a:gd name="T31" fmla="*/ 678 h 717"/>
                    <a:gd name="T32" fmla="*/ 335 w 339"/>
                    <a:gd name="T33" fmla="*/ 717 h 717"/>
                    <a:gd name="T34" fmla="*/ 325 w 339"/>
                    <a:gd name="T35" fmla="*/ 684 h 717"/>
                    <a:gd name="T36" fmla="*/ 309 w 339"/>
                    <a:gd name="T37" fmla="*/ 652 h 717"/>
                    <a:gd name="T38" fmla="*/ 290 w 339"/>
                    <a:gd name="T39" fmla="*/ 623 h 717"/>
                    <a:gd name="T40" fmla="*/ 270 w 339"/>
                    <a:gd name="T41" fmla="*/ 595 h 717"/>
                    <a:gd name="T42" fmla="*/ 245 w 339"/>
                    <a:gd name="T43" fmla="*/ 568 h 717"/>
                    <a:gd name="T44" fmla="*/ 221 w 339"/>
                    <a:gd name="T45" fmla="*/ 544 h 717"/>
                    <a:gd name="T46" fmla="*/ 184 w 339"/>
                    <a:gd name="T47" fmla="*/ 507 h 717"/>
                    <a:gd name="T48" fmla="*/ 148 w 339"/>
                    <a:gd name="T49" fmla="*/ 471 h 717"/>
                    <a:gd name="T50" fmla="*/ 112 w 339"/>
                    <a:gd name="T51" fmla="*/ 434 h 717"/>
                    <a:gd name="T52" fmla="*/ 79 w 339"/>
                    <a:gd name="T53" fmla="*/ 396 h 717"/>
                    <a:gd name="T54" fmla="*/ 48 w 339"/>
                    <a:gd name="T55" fmla="*/ 354 h 717"/>
                    <a:gd name="T56" fmla="*/ 28 w 339"/>
                    <a:gd name="T57" fmla="*/ 318 h 717"/>
                    <a:gd name="T58" fmla="*/ 14 w 339"/>
                    <a:gd name="T59" fmla="*/ 279 h 717"/>
                    <a:gd name="T60" fmla="*/ 5 w 339"/>
                    <a:gd name="T61" fmla="*/ 239 h 717"/>
                    <a:gd name="T62" fmla="*/ 0 w 339"/>
                    <a:gd name="T63" fmla="*/ 198 h 717"/>
                    <a:gd name="T64" fmla="*/ 1 w 339"/>
                    <a:gd name="T65" fmla="*/ 156 h 717"/>
                    <a:gd name="T66" fmla="*/ 6 w 339"/>
                    <a:gd name="T67" fmla="*/ 116 h 717"/>
                    <a:gd name="T68" fmla="*/ 16 w 339"/>
                    <a:gd name="T69" fmla="*/ 75 h 717"/>
                    <a:gd name="T70" fmla="*/ 30 w 339"/>
                    <a:gd name="T71" fmla="*/ 37 h 717"/>
                    <a:gd name="T72" fmla="*/ 50 w 339"/>
                    <a:gd name="T73" fmla="*/ 0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39" h="717">
                      <a:moveTo>
                        <a:pt x="50" y="0"/>
                      </a:moveTo>
                      <a:lnTo>
                        <a:pt x="60" y="54"/>
                      </a:lnTo>
                      <a:lnTo>
                        <a:pt x="76" y="108"/>
                      </a:lnTo>
                      <a:lnTo>
                        <a:pt x="98" y="159"/>
                      </a:lnTo>
                      <a:lnTo>
                        <a:pt x="126" y="207"/>
                      </a:lnTo>
                      <a:lnTo>
                        <a:pt x="158" y="253"/>
                      </a:lnTo>
                      <a:lnTo>
                        <a:pt x="192" y="297"/>
                      </a:lnTo>
                      <a:lnTo>
                        <a:pt x="225" y="341"/>
                      </a:lnTo>
                      <a:lnTo>
                        <a:pt x="257" y="386"/>
                      </a:lnTo>
                      <a:lnTo>
                        <a:pt x="285" y="433"/>
                      </a:lnTo>
                      <a:lnTo>
                        <a:pt x="310" y="483"/>
                      </a:lnTo>
                      <a:lnTo>
                        <a:pt x="323" y="520"/>
                      </a:lnTo>
                      <a:lnTo>
                        <a:pt x="331" y="558"/>
                      </a:lnTo>
                      <a:lnTo>
                        <a:pt x="336" y="597"/>
                      </a:lnTo>
                      <a:lnTo>
                        <a:pt x="339" y="638"/>
                      </a:lnTo>
                      <a:lnTo>
                        <a:pt x="337" y="678"/>
                      </a:lnTo>
                      <a:lnTo>
                        <a:pt x="335" y="717"/>
                      </a:lnTo>
                      <a:lnTo>
                        <a:pt x="325" y="684"/>
                      </a:lnTo>
                      <a:lnTo>
                        <a:pt x="309" y="652"/>
                      </a:lnTo>
                      <a:lnTo>
                        <a:pt x="290" y="623"/>
                      </a:lnTo>
                      <a:lnTo>
                        <a:pt x="270" y="595"/>
                      </a:lnTo>
                      <a:lnTo>
                        <a:pt x="245" y="568"/>
                      </a:lnTo>
                      <a:lnTo>
                        <a:pt x="221" y="544"/>
                      </a:lnTo>
                      <a:lnTo>
                        <a:pt x="184" y="507"/>
                      </a:lnTo>
                      <a:lnTo>
                        <a:pt x="148" y="471"/>
                      </a:lnTo>
                      <a:lnTo>
                        <a:pt x="112" y="434"/>
                      </a:lnTo>
                      <a:lnTo>
                        <a:pt x="79" y="396"/>
                      </a:lnTo>
                      <a:lnTo>
                        <a:pt x="48" y="354"/>
                      </a:lnTo>
                      <a:lnTo>
                        <a:pt x="28" y="318"/>
                      </a:lnTo>
                      <a:lnTo>
                        <a:pt x="14" y="279"/>
                      </a:lnTo>
                      <a:lnTo>
                        <a:pt x="5" y="239"/>
                      </a:lnTo>
                      <a:lnTo>
                        <a:pt x="0" y="198"/>
                      </a:lnTo>
                      <a:lnTo>
                        <a:pt x="1" y="156"/>
                      </a:lnTo>
                      <a:lnTo>
                        <a:pt x="6" y="116"/>
                      </a:lnTo>
                      <a:lnTo>
                        <a:pt x="16" y="75"/>
                      </a:lnTo>
                      <a:lnTo>
                        <a:pt x="30" y="37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chemeClr val="accent5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70" name="íSļiḍê"/>
                <p:cNvSpPr/>
                <p:nvPr/>
              </p:nvSpPr>
              <p:spPr bwMode="auto">
                <a:xfrm flipH="1">
                  <a:off x="7196329" y="1582915"/>
                  <a:ext cx="289811" cy="604656"/>
                </a:xfrm>
                <a:custGeom>
                  <a:avLst/>
                  <a:gdLst>
                    <a:gd name="T0" fmla="*/ 2 w 307"/>
                    <a:gd name="T1" fmla="*/ 0 h 644"/>
                    <a:gd name="T2" fmla="*/ 20 w 307"/>
                    <a:gd name="T3" fmla="*/ 43 h 644"/>
                    <a:gd name="T4" fmla="*/ 34 w 307"/>
                    <a:gd name="T5" fmla="*/ 65 h 644"/>
                    <a:gd name="T6" fmla="*/ 51 w 307"/>
                    <a:gd name="T7" fmla="*/ 82 h 644"/>
                    <a:gd name="T8" fmla="*/ 69 w 307"/>
                    <a:gd name="T9" fmla="*/ 99 h 644"/>
                    <a:gd name="T10" fmla="*/ 101 w 307"/>
                    <a:gd name="T11" fmla="*/ 124 h 644"/>
                    <a:gd name="T12" fmla="*/ 133 w 307"/>
                    <a:gd name="T13" fmla="*/ 150 h 644"/>
                    <a:gd name="T14" fmla="*/ 165 w 307"/>
                    <a:gd name="T15" fmla="*/ 174 h 644"/>
                    <a:gd name="T16" fmla="*/ 194 w 307"/>
                    <a:gd name="T17" fmla="*/ 202 h 644"/>
                    <a:gd name="T18" fmla="*/ 224 w 307"/>
                    <a:gd name="T19" fmla="*/ 234 h 644"/>
                    <a:gd name="T20" fmla="*/ 249 w 307"/>
                    <a:gd name="T21" fmla="*/ 268 h 644"/>
                    <a:gd name="T22" fmla="*/ 271 w 307"/>
                    <a:gd name="T23" fmla="*/ 304 h 644"/>
                    <a:gd name="T24" fmla="*/ 289 w 307"/>
                    <a:gd name="T25" fmla="*/ 342 h 644"/>
                    <a:gd name="T26" fmla="*/ 300 w 307"/>
                    <a:gd name="T27" fmla="*/ 383 h 644"/>
                    <a:gd name="T28" fmla="*/ 307 w 307"/>
                    <a:gd name="T29" fmla="*/ 425 h 644"/>
                    <a:gd name="T30" fmla="*/ 307 w 307"/>
                    <a:gd name="T31" fmla="*/ 469 h 644"/>
                    <a:gd name="T32" fmla="*/ 300 w 307"/>
                    <a:gd name="T33" fmla="*/ 528 h 644"/>
                    <a:gd name="T34" fmla="*/ 286 w 307"/>
                    <a:gd name="T35" fmla="*/ 587 h 644"/>
                    <a:gd name="T36" fmla="*/ 266 w 307"/>
                    <a:gd name="T37" fmla="*/ 644 h 644"/>
                    <a:gd name="T38" fmla="*/ 259 w 307"/>
                    <a:gd name="T39" fmla="*/ 602 h 644"/>
                    <a:gd name="T40" fmla="*/ 248 w 307"/>
                    <a:gd name="T41" fmla="*/ 563 h 644"/>
                    <a:gd name="T42" fmla="*/ 233 w 307"/>
                    <a:gd name="T43" fmla="*/ 526 h 644"/>
                    <a:gd name="T44" fmla="*/ 213 w 307"/>
                    <a:gd name="T45" fmla="*/ 490 h 644"/>
                    <a:gd name="T46" fmla="*/ 192 w 307"/>
                    <a:gd name="T47" fmla="*/ 455 h 644"/>
                    <a:gd name="T48" fmla="*/ 167 w 307"/>
                    <a:gd name="T49" fmla="*/ 421 h 644"/>
                    <a:gd name="T50" fmla="*/ 143 w 307"/>
                    <a:gd name="T51" fmla="*/ 387 h 644"/>
                    <a:gd name="T52" fmla="*/ 118 w 307"/>
                    <a:gd name="T53" fmla="*/ 354 h 644"/>
                    <a:gd name="T54" fmla="*/ 93 w 307"/>
                    <a:gd name="T55" fmla="*/ 321 h 644"/>
                    <a:gd name="T56" fmla="*/ 71 w 307"/>
                    <a:gd name="T57" fmla="*/ 288 h 644"/>
                    <a:gd name="T58" fmla="*/ 47 w 307"/>
                    <a:gd name="T59" fmla="*/ 244 h 644"/>
                    <a:gd name="T60" fmla="*/ 29 w 307"/>
                    <a:gd name="T61" fmla="*/ 202 h 644"/>
                    <a:gd name="T62" fmla="*/ 16 w 307"/>
                    <a:gd name="T63" fmla="*/ 163 h 644"/>
                    <a:gd name="T64" fmla="*/ 8 w 307"/>
                    <a:gd name="T65" fmla="*/ 124 h 644"/>
                    <a:gd name="T66" fmla="*/ 2 w 307"/>
                    <a:gd name="T67" fmla="*/ 90 h 644"/>
                    <a:gd name="T68" fmla="*/ 0 w 307"/>
                    <a:gd name="T69" fmla="*/ 59 h 644"/>
                    <a:gd name="T70" fmla="*/ 0 w 307"/>
                    <a:gd name="T71" fmla="*/ 35 h 644"/>
                    <a:gd name="T72" fmla="*/ 1 w 307"/>
                    <a:gd name="T73" fmla="*/ 16 h 644"/>
                    <a:gd name="T74" fmla="*/ 2 w 307"/>
                    <a:gd name="T75" fmla="*/ 5 h 644"/>
                    <a:gd name="T76" fmla="*/ 2 w 307"/>
                    <a:gd name="T77" fmla="*/ 0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07" h="644">
                      <a:moveTo>
                        <a:pt x="2" y="0"/>
                      </a:moveTo>
                      <a:lnTo>
                        <a:pt x="20" y="43"/>
                      </a:lnTo>
                      <a:lnTo>
                        <a:pt x="34" y="65"/>
                      </a:lnTo>
                      <a:lnTo>
                        <a:pt x="51" y="82"/>
                      </a:lnTo>
                      <a:lnTo>
                        <a:pt x="69" y="99"/>
                      </a:lnTo>
                      <a:lnTo>
                        <a:pt x="101" y="124"/>
                      </a:lnTo>
                      <a:lnTo>
                        <a:pt x="133" y="150"/>
                      </a:lnTo>
                      <a:lnTo>
                        <a:pt x="165" y="174"/>
                      </a:lnTo>
                      <a:lnTo>
                        <a:pt x="194" y="202"/>
                      </a:lnTo>
                      <a:lnTo>
                        <a:pt x="224" y="234"/>
                      </a:lnTo>
                      <a:lnTo>
                        <a:pt x="249" y="268"/>
                      </a:lnTo>
                      <a:lnTo>
                        <a:pt x="271" y="304"/>
                      </a:lnTo>
                      <a:lnTo>
                        <a:pt x="289" y="342"/>
                      </a:lnTo>
                      <a:lnTo>
                        <a:pt x="300" y="383"/>
                      </a:lnTo>
                      <a:lnTo>
                        <a:pt x="307" y="425"/>
                      </a:lnTo>
                      <a:lnTo>
                        <a:pt x="307" y="469"/>
                      </a:lnTo>
                      <a:lnTo>
                        <a:pt x="300" y="528"/>
                      </a:lnTo>
                      <a:lnTo>
                        <a:pt x="286" y="587"/>
                      </a:lnTo>
                      <a:lnTo>
                        <a:pt x="266" y="644"/>
                      </a:lnTo>
                      <a:lnTo>
                        <a:pt x="259" y="602"/>
                      </a:lnTo>
                      <a:lnTo>
                        <a:pt x="248" y="563"/>
                      </a:lnTo>
                      <a:lnTo>
                        <a:pt x="233" y="526"/>
                      </a:lnTo>
                      <a:lnTo>
                        <a:pt x="213" y="490"/>
                      </a:lnTo>
                      <a:lnTo>
                        <a:pt x="192" y="455"/>
                      </a:lnTo>
                      <a:lnTo>
                        <a:pt x="167" y="421"/>
                      </a:lnTo>
                      <a:lnTo>
                        <a:pt x="143" y="387"/>
                      </a:lnTo>
                      <a:lnTo>
                        <a:pt x="118" y="354"/>
                      </a:lnTo>
                      <a:lnTo>
                        <a:pt x="93" y="321"/>
                      </a:lnTo>
                      <a:lnTo>
                        <a:pt x="71" y="288"/>
                      </a:lnTo>
                      <a:lnTo>
                        <a:pt x="47" y="244"/>
                      </a:lnTo>
                      <a:lnTo>
                        <a:pt x="29" y="202"/>
                      </a:lnTo>
                      <a:lnTo>
                        <a:pt x="16" y="163"/>
                      </a:lnTo>
                      <a:lnTo>
                        <a:pt x="8" y="124"/>
                      </a:lnTo>
                      <a:lnTo>
                        <a:pt x="2" y="90"/>
                      </a:lnTo>
                      <a:lnTo>
                        <a:pt x="0" y="59"/>
                      </a:lnTo>
                      <a:lnTo>
                        <a:pt x="0" y="35"/>
                      </a:lnTo>
                      <a:lnTo>
                        <a:pt x="1" y="16"/>
                      </a:lnTo>
                      <a:lnTo>
                        <a:pt x="2" y="5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chemeClr val="accent5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grpSp>
            <p:nvGrpSpPr>
              <p:cNvPr id="165" name="ïṡlïḍè"/>
              <p:cNvGrpSpPr/>
              <p:nvPr/>
            </p:nvGrpSpPr>
            <p:grpSpPr>
              <a:xfrm>
                <a:off x="4137629" y="3719004"/>
                <a:ext cx="463320" cy="644030"/>
                <a:chOff x="4137629" y="2989349"/>
                <a:chExt cx="463320" cy="644030"/>
              </a:xfrm>
            </p:grpSpPr>
            <p:sp>
              <p:nvSpPr>
                <p:cNvPr id="167" name="îṩlïḓè"/>
                <p:cNvSpPr/>
                <p:nvPr/>
              </p:nvSpPr>
              <p:spPr bwMode="auto">
                <a:xfrm flipH="1">
                  <a:off x="4137629" y="2989349"/>
                  <a:ext cx="463320" cy="562471"/>
                </a:xfrm>
                <a:custGeom>
                  <a:avLst/>
                  <a:gdLst>
                    <a:gd name="T0" fmla="*/ 496 w 496"/>
                    <a:gd name="T1" fmla="*/ 0 h 600"/>
                    <a:gd name="T2" fmla="*/ 487 w 496"/>
                    <a:gd name="T3" fmla="*/ 38 h 600"/>
                    <a:gd name="T4" fmla="*/ 477 w 496"/>
                    <a:gd name="T5" fmla="*/ 76 h 600"/>
                    <a:gd name="T6" fmla="*/ 463 w 496"/>
                    <a:gd name="T7" fmla="*/ 115 h 600"/>
                    <a:gd name="T8" fmla="*/ 446 w 496"/>
                    <a:gd name="T9" fmla="*/ 152 h 600"/>
                    <a:gd name="T10" fmla="*/ 426 w 496"/>
                    <a:gd name="T11" fmla="*/ 186 h 600"/>
                    <a:gd name="T12" fmla="*/ 403 w 496"/>
                    <a:gd name="T13" fmla="*/ 217 h 600"/>
                    <a:gd name="T14" fmla="*/ 365 w 496"/>
                    <a:gd name="T15" fmla="*/ 257 h 600"/>
                    <a:gd name="T16" fmla="*/ 322 w 496"/>
                    <a:gd name="T17" fmla="*/ 293 h 600"/>
                    <a:gd name="T18" fmla="*/ 279 w 496"/>
                    <a:gd name="T19" fmla="*/ 326 h 600"/>
                    <a:gd name="T20" fmla="*/ 234 w 496"/>
                    <a:gd name="T21" fmla="*/ 358 h 600"/>
                    <a:gd name="T22" fmla="*/ 188 w 496"/>
                    <a:gd name="T23" fmla="*/ 390 h 600"/>
                    <a:gd name="T24" fmla="*/ 145 w 496"/>
                    <a:gd name="T25" fmla="*/ 424 h 600"/>
                    <a:gd name="T26" fmla="*/ 104 w 496"/>
                    <a:gd name="T27" fmla="*/ 461 h 600"/>
                    <a:gd name="T28" fmla="*/ 68 w 496"/>
                    <a:gd name="T29" fmla="*/ 505 h 600"/>
                    <a:gd name="T30" fmla="*/ 36 w 496"/>
                    <a:gd name="T31" fmla="*/ 551 h 600"/>
                    <a:gd name="T32" fmla="*/ 9 w 496"/>
                    <a:gd name="T33" fmla="*/ 600 h 600"/>
                    <a:gd name="T34" fmla="*/ 3 w 496"/>
                    <a:gd name="T35" fmla="*/ 560 h 600"/>
                    <a:gd name="T36" fmla="*/ 0 w 496"/>
                    <a:gd name="T37" fmla="*/ 517 h 600"/>
                    <a:gd name="T38" fmla="*/ 3 w 496"/>
                    <a:gd name="T39" fmla="*/ 477 h 600"/>
                    <a:gd name="T40" fmla="*/ 10 w 496"/>
                    <a:gd name="T41" fmla="*/ 436 h 600"/>
                    <a:gd name="T42" fmla="*/ 22 w 496"/>
                    <a:gd name="T43" fmla="*/ 395 h 600"/>
                    <a:gd name="T44" fmla="*/ 38 w 496"/>
                    <a:gd name="T45" fmla="*/ 358 h 600"/>
                    <a:gd name="T46" fmla="*/ 59 w 496"/>
                    <a:gd name="T47" fmla="*/ 322 h 600"/>
                    <a:gd name="T48" fmla="*/ 85 w 496"/>
                    <a:gd name="T49" fmla="*/ 289 h 600"/>
                    <a:gd name="T50" fmla="*/ 115 w 496"/>
                    <a:gd name="T51" fmla="*/ 261 h 600"/>
                    <a:gd name="T52" fmla="*/ 156 w 496"/>
                    <a:gd name="T53" fmla="*/ 231 h 600"/>
                    <a:gd name="T54" fmla="*/ 200 w 496"/>
                    <a:gd name="T55" fmla="*/ 203 h 600"/>
                    <a:gd name="T56" fmla="*/ 244 w 496"/>
                    <a:gd name="T57" fmla="*/ 178 h 600"/>
                    <a:gd name="T58" fmla="*/ 290 w 496"/>
                    <a:gd name="T59" fmla="*/ 156 h 600"/>
                    <a:gd name="T60" fmla="*/ 336 w 496"/>
                    <a:gd name="T61" fmla="*/ 133 h 600"/>
                    <a:gd name="T62" fmla="*/ 367 w 496"/>
                    <a:gd name="T63" fmla="*/ 116 h 600"/>
                    <a:gd name="T64" fmla="*/ 398 w 496"/>
                    <a:gd name="T65" fmla="*/ 98 h 600"/>
                    <a:gd name="T66" fmla="*/ 426 w 496"/>
                    <a:gd name="T67" fmla="*/ 78 h 600"/>
                    <a:gd name="T68" fmla="*/ 453 w 496"/>
                    <a:gd name="T69" fmla="*/ 55 h 600"/>
                    <a:gd name="T70" fmla="*/ 477 w 496"/>
                    <a:gd name="T71" fmla="*/ 29 h 600"/>
                    <a:gd name="T72" fmla="*/ 496 w 496"/>
                    <a:gd name="T73" fmla="*/ 0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6" h="600">
                      <a:moveTo>
                        <a:pt x="496" y="0"/>
                      </a:moveTo>
                      <a:lnTo>
                        <a:pt x="487" y="38"/>
                      </a:lnTo>
                      <a:lnTo>
                        <a:pt x="477" y="76"/>
                      </a:lnTo>
                      <a:lnTo>
                        <a:pt x="463" y="115"/>
                      </a:lnTo>
                      <a:lnTo>
                        <a:pt x="446" y="152"/>
                      </a:lnTo>
                      <a:lnTo>
                        <a:pt x="426" y="186"/>
                      </a:lnTo>
                      <a:lnTo>
                        <a:pt x="403" y="217"/>
                      </a:lnTo>
                      <a:lnTo>
                        <a:pt x="365" y="257"/>
                      </a:lnTo>
                      <a:lnTo>
                        <a:pt x="322" y="293"/>
                      </a:lnTo>
                      <a:lnTo>
                        <a:pt x="279" y="326"/>
                      </a:lnTo>
                      <a:lnTo>
                        <a:pt x="234" y="358"/>
                      </a:lnTo>
                      <a:lnTo>
                        <a:pt x="188" y="390"/>
                      </a:lnTo>
                      <a:lnTo>
                        <a:pt x="145" y="424"/>
                      </a:lnTo>
                      <a:lnTo>
                        <a:pt x="104" y="461"/>
                      </a:lnTo>
                      <a:lnTo>
                        <a:pt x="68" y="505"/>
                      </a:lnTo>
                      <a:lnTo>
                        <a:pt x="36" y="551"/>
                      </a:lnTo>
                      <a:lnTo>
                        <a:pt x="9" y="600"/>
                      </a:lnTo>
                      <a:lnTo>
                        <a:pt x="3" y="560"/>
                      </a:lnTo>
                      <a:lnTo>
                        <a:pt x="0" y="517"/>
                      </a:lnTo>
                      <a:lnTo>
                        <a:pt x="3" y="477"/>
                      </a:lnTo>
                      <a:lnTo>
                        <a:pt x="10" y="436"/>
                      </a:lnTo>
                      <a:lnTo>
                        <a:pt x="22" y="395"/>
                      </a:lnTo>
                      <a:lnTo>
                        <a:pt x="38" y="358"/>
                      </a:lnTo>
                      <a:lnTo>
                        <a:pt x="59" y="322"/>
                      </a:lnTo>
                      <a:lnTo>
                        <a:pt x="85" y="289"/>
                      </a:lnTo>
                      <a:lnTo>
                        <a:pt x="115" y="261"/>
                      </a:lnTo>
                      <a:lnTo>
                        <a:pt x="156" y="231"/>
                      </a:lnTo>
                      <a:lnTo>
                        <a:pt x="200" y="203"/>
                      </a:lnTo>
                      <a:lnTo>
                        <a:pt x="244" y="178"/>
                      </a:lnTo>
                      <a:lnTo>
                        <a:pt x="290" y="156"/>
                      </a:lnTo>
                      <a:lnTo>
                        <a:pt x="336" y="133"/>
                      </a:lnTo>
                      <a:lnTo>
                        <a:pt x="367" y="116"/>
                      </a:lnTo>
                      <a:lnTo>
                        <a:pt x="398" y="98"/>
                      </a:lnTo>
                      <a:lnTo>
                        <a:pt x="426" y="78"/>
                      </a:lnTo>
                      <a:lnTo>
                        <a:pt x="453" y="55"/>
                      </a:lnTo>
                      <a:lnTo>
                        <a:pt x="477" y="29"/>
                      </a:lnTo>
                      <a:lnTo>
                        <a:pt x="496" y="0"/>
                      </a:ln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  <p:sp>
              <p:nvSpPr>
                <p:cNvPr id="168" name="i$ḻiḋé"/>
                <p:cNvSpPr/>
                <p:nvPr/>
              </p:nvSpPr>
              <p:spPr bwMode="auto">
                <a:xfrm flipH="1">
                  <a:off x="4162902" y="3129967"/>
                  <a:ext cx="421199" cy="503412"/>
                </a:xfrm>
                <a:custGeom>
                  <a:avLst/>
                  <a:gdLst>
                    <a:gd name="T0" fmla="*/ 445 w 448"/>
                    <a:gd name="T1" fmla="*/ 0 h 537"/>
                    <a:gd name="T2" fmla="*/ 448 w 448"/>
                    <a:gd name="T3" fmla="*/ 60 h 537"/>
                    <a:gd name="T4" fmla="*/ 444 w 448"/>
                    <a:gd name="T5" fmla="*/ 121 h 537"/>
                    <a:gd name="T6" fmla="*/ 433 w 448"/>
                    <a:gd name="T7" fmla="*/ 180 h 537"/>
                    <a:gd name="T8" fmla="*/ 418 w 448"/>
                    <a:gd name="T9" fmla="*/ 222 h 537"/>
                    <a:gd name="T10" fmla="*/ 401 w 448"/>
                    <a:gd name="T11" fmla="*/ 260 h 537"/>
                    <a:gd name="T12" fmla="*/ 376 w 448"/>
                    <a:gd name="T13" fmla="*/ 295 h 537"/>
                    <a:gd name="T14" fmla="*/ 349 w 448"/>
                    <a:gd name="T15" fmla="*/ 326 h 537"/>
                    <a:gd name="T16" fmla="*/ 317 w 448"/>
                    <a:gd name="T17" fmla="*/ 354 h 537"/>
                    <a:gd name="T18" fmla="*/ 283 w 448"/>
                    <a:gd name="T19" fmla="*/ 379 h 537"/>
                    <a:gd name="T20" fmla="*/ 245 w 448"/>
                    <a:gd name="T21" fmla="*/ 402 h 537"/>
                    <a:gd name="T22" fmla="*/ 207 w 448"/>
                    <a:gd name="T23" fmla="*/ 418 h 537"/>
                    <a:gd name="T24" fmla="*/ 170 w 448"/>
                    <a:gd name="T25" fmla="*/ 433 h 537"/>
                    <a:gd name="T26" fmla="*/ 132 w 448"/>
                    <a:gd name="T27" fmla="*/ 446 h 537"/>
                    <a:gd name="T28" fmla="*/ 94 w 448"/>
                    <a:gd name="T29" fmla="*/ 462 h 537"/>
                    <a:gd name="T30" fmla="*/ 72 w 448"/>
                    <a:gd name="T31" fmla="*/ 472 h 537"/>
                    <a:gd name="T32" fmla="*/ 50 w 448"/>
                    <a:gd name="T33" fmla="*/ 484 h 537"/>
                    <a:gd name="T34" fmla="*/ 31 w 448"/>
                    <a:gd name="T35" fmla="*/ 501 h 537"/>
                    <a:gd name="T36" fmla="*/ 0 w 448"/>
                    <a:gd name="T37" fmla="*/ 537 h 537"/>
                    <a:gd name="T38" fmla="*/ 2 w 448"/>
                    <a:gd name="T39" fmla="*/ 532 h 537"/>
                    <a:gd name="T40" fmla="*/ 4 w 448"/>
                    <a:gd name="T41" fmla="*/ 520 h 537"/>
                    <a:gd name="T42" fmla="*/ 9 w 448"/>
                    <a:gd name="T43" fmla="*/ 502 h 537"/>
                    <a:gd name="T44" fmla="*/ 17 w 448"/>
                    <a:gd name="T45" fmla="*/ 478 h 537"/>
                    <a:gd name="T46" fmla="*/ 28 w 448"/>
                    <a:gd name="T47" fmla="*/ 450 h 537"/>
                    <a:gd name="T48" fmla="*/ 42 w 448"/>
                    <a:gd name="T49" fmla="*/ 419 h 537"/>
                    <a:gd name="T50" fmla="*/ 63 w 448"/>
                    <a:gd name="T51" fmla="*/ 386 h 537"/>
                    <a:gd name="T52" fmla="*/ 87 w 448"/>
                    <a:gd name="T53" fmla="*/ 351 h 537"/>
                    <a:gd name="T54" fmla="*/ 117 w 448"/>
                    <a:gd name="T55" fmla="*/ 316 h 537"/>
                    <a:gd name="T56" fmla="*/ 152 w 448"/>
                    <a:gd name="T57" fmla="*/ 283 h 537"/>
                    <a:gd name="T58" fmla="*/ 184 w 448"/>
                    <a:gd name="T59" fmla="*/ 258 h 537"/>
                    <a:gd name="T60" fmla="*/ 218 w 448"/>
                    <a:gd name="T61" fmla="*/ 233 h 537"/>
                    <a:gd name="T62" fmla="*/ 252 w 448"/>
                    <a:gd name="T63" fmla="*/ 209 h 537"/>
                    <a:gd name="T64" fmla="*/ 285 w 448"/>
                    <a:gd name="T65" fmla="*/ 185 h 537"/>
                    <a:gd name="T66" fmla="*/ 319 w 448"/>
                    <a:gd name="T67" fmla="*/ 159 h 537"/>
                    <a:gd name="T68" fmla="*/ 349 w 448"/>
                    <a:gd name="T69" fmla="*/ 133 h 537"/>
                    <a:gd name="T70" fmla="*/ 379 w 448"/>
                    <a:gd name="T71" fmla="*/ 103 h 537"/>
                    <a:gd name="T72" fmla="*/ 404 w 448"/>
                    <a:gd name="T73" fmla="*/ 73 h 537"/>
                    <a:gd name="T74" fmla="*/ 427 w 448"/>
                    <a:gd name="T75" fmla="*/ 38 h 537"/>
                    <a:gd name="T76" fmla="*/ 445 w 448"/>
                    <a:gd name="T77" fmla="*/ 0 h 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48" h="537">
                      <a:moveTo>
                        <a:pt x="445" y="0"/>
                      </a:moveTo>
                      <a:lnTo>
                        <a:pt x="448" y="60"/>
                      </a:lnTo>
                      <a:lnTo>
                        <a:pt x="444" y="121"/>
                      </a:lnTo>
                      <a:lnTo>
                        <a:pt x="433" y="180"/>
                      </a:lnTo>
                      <a:lnTo>
                        <a:pt x="418" y="222"/>
                      </a:lnTo>
                      <a:lnTo>
                        <a:pt x="401" y="260"/>
                      </a:lnTo>
                      <a:lnTo>
                        <a:pt x="376" y="295"/>
                      </a:lnTo>
                      <a:lnTo>
                        <a:pt x="349" y="326"/>
                      </a:lnTo>
                      <a:lnTo>
                        <a:pt x="317" y="354"/>
                      </a:lnTo>
                      <a:lnTo>
                        <a:pt x="283" y="379"/>
                      </a:lnTo>
                      <a:lnTo>
                        <a:pt x="245" y="402"/>
                      </a:lnTo>
                      <a:lnTo>
                        <a:pt x="207" y="418"/>
                      </a:lnTo>
                      <a:lnTo>
                        <a:pt x="170" y="433"/>
                      </a:lnTo>
                      <a:lnTo>
                        <a:pt x="132" y="446"/>
                      </a:lnTo>
                      <a:lnTo>
                        <a:pt x="94" y="462"/>
                      </a:lnTo>
                      <a:lnTo>
                        <a:pt x="72" y="472"/>
                      </a:lnTo>
                      <a:lnTo>
                        <a:pt x="50" y="484"/>
                      </a:lnTo>
                      <a:lnTo>
                        <a:pt x="31" y="501"/>
                      </a:lnTo>
                      <a:lnTo>
                        <a:pt x="0" y="537"/>
                      </a:lnTo>
                      <a:lnTo>
                        <a:pt x="2" y="532"/>
                      </a:lnTo>
                      <a:lnTo>
                        <a:pt x="4" y="520"/>
                      </a:lnTo>
                      <a:lnTo>
                        <a:pt x="9" y="502"/>
                      </a:lnTo>
                      <a:lnTo>
                        <a:pt x="17" y="478"/>
                      </a:lnTo>
                      <a:lnTo>
                        <a:pt x="28" y="450"/>
                      </a:lnTo>
                      <a:lnTo>
                        <a:pt x="42" y="419"/>
                      </a:lnTo>
                      <a:lnTo>
                        <a:pt x="63" y="386"/>
                      </a:lnTo>
                      <a:lnTo>
                        <a:pt x="87" y="351"/>
                      </a:lnTo>
                      <a:lnTo>
                        <a:pt x="117" y="316"/>
                      </a:lnTo>
                      <a:lnTo>
                        <a:pt x="152" y="283"/>
                      </a:lnTo>
                      <a:lnTo>
                        <a:pt x="184" y="258"/>
                      </a:lnTo>
                      <a:lnTo>
                        <a:pt x="218" y="233"/>
                      </a:lnTo>
                      <a:lnTo>
                        <a:pt x="252" y="209"/>
                      </a:lnTo>
                      <a:lnTo>
                        <a:pt x="285" y="185"/>
                      </a:lnTo>
                      <a:lnTo>
                        <a:pt x="319" y="159"/>
                      </a:lnTo>
                      <a:lnTo>
                        <a:pt x="349" y="133"/>
                      </a:lnTo>
                      <a:lnTo>
                        <a:pt x="379" y="103"/>
                      </a:lnTo>
                      <a:lnTo>
                        <a:pt x="404" y="73"/>
                      </a:lnTo>
                      <a:lnTo>
                        <a:pt x="427" y="38"/>
                      </a:lnTo>
                      <a:lnTo>
                        <a:pt x="445" y="0"/>
                      </a:lnTo>
                      <a:close/>
                    </a:path>
                  </a:pathLst>
                </a:custGeom>
                <a:solidFill>
                  <a:schemeClr val="accent1">
                    <a:alpha val="75000"/>
                  </a:schemeClr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>
                  <a:normAutofit fontScale="92500"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GB" dirty="0"/>
                </a:p>
              </p:txBody>
            </p:sp>
          </p:grpSp>
          <p:sp>
            <p:nvSpPr>
              <p:cNvPr id="166" name="ïś1íďè"/>
              <p:cNvSpPr/>
              <p:nvPr/>
            </p:nvSpPr>
            <p:spPr>
              <a:xfrm>
                <a:off x="6661233" y="3059912"/>
                <a:ext cx="318870" cy="318792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1pPr>
                <a:lvl2pPr marL="8229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2pPr>
                <a:lvl3pPr marL="16459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3pPr>
                <a:lvl4pPr marL="24688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4pPr>
                <a:lvl5pPr marL="329184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5pPr>
                <a:lvl6pPr marL="411480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6pPr>
                <a:lvl7pPr marL="493776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7pPr>
                <a:lvl8pPr marL="576072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8pPr>
                <a:lvl9pPr marL="6583680" algn="l" defTabSz="1645920" rtl="0" eaLnBrk="1" latinLnBrk="0" hangingPunct="1">
                  <a:defRPr sz="324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95" name="îšļïdè"/>
              <p:cNvSpPr/>
              <p:nvPr/>
            </p:nvSpPr>
            <p:spPr>
              <a:xfrm>
                <a:off x="4791126" y="2622886"/>
                <a:ext cx="561924" cy="561075"/>
              </a:xfrm>
              <a:custGeom>
                <a:avLst/>
                <a:gdLst>
                  <a:gd name="T0" fmla="*/ 3060 w 6120"/>
                  <a:gd name="T1" fmla="*/ 0 h 6120"/>
                  <a:gd name="T2" fmla="*/ 0 w 6120"/>
                  <a:gd name="T3" fmla="*/ 3060 h 6120"/>
                  <a:gd name="T4" fmla="*/ 3060 w 6120"/>
                  <a:gd name="T5" fmla="*/ 6120 h 6120"/>
                  <a:gd name="T6" fmla="*/ 6120 w 6120"/>
                  <a:gd name="T7" fmla="*/ 3060 h 6120"/>
                  <a:gd name="T8" fmla="*/ 3060 w 6120"/>
                  <a:gd name="T9" fmla="*/ 0 h 6120"/>
                  <a:gd name="T10" fmla="*/ 4635 w 6120"/>
                  <a:gd name="T11" fmla="*/ 4862 h 6120"/>
                  <a:gd name="T12" fmla="*/ 3060 w 6120"/>
                  <a:gd name="T13" fmla="*/ 5453 h 6120"/>
                  <a:gd name="T14" fmla="*/ 1486 w 6120"/>
                  <a:gd name="T15" fmla="*/ 4862 h 6120"/>
                  <a:gd name="T16" fmla="*/ 1416 w 6120"/>
                  <a:gd name="T17" fmla="*/ 4655 h 6120"/>
                  <a:gd name="T18" fmla="*/ 2632 w 6120"/>
                  <a:gd name="T19" fmla="*/ 3147 h 6120"/>
                  <a:gd name="T20" fmla="*/ 2107 w 6120"/>
                  <a:gd name="T21" fmla="*/ 2147 h 6120"/>
                  <a:gd name="T22" fmla="*/ 3060 w 6120"/>
                  <a:gd name="T23" fmla="*/ 1027 h 6120"/>
                  <a:gd name="T24" fmla="*/ 4013 w 6120"/>
                  <a:gd name="T25" fmla="*/ 2147 h 6120"/>
                  <a:gd name="T26" fmla="*/ 3488 w 6120"/>
                  <a:gd name="T27" fmla="*/ 3147 h 6120"/>
                  <a:gd name="T28" fmla="*/ 4705 w 6120"/>
                  <a:gd name="T29" fmla="*/ 4654 h 6120"/>
                  <a:gd name="T30" fmla="*/ 4635 w 6120"/>
                  <a:gd name="T31" fmla="*/ 4862 h 6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20" h="6120">
                    <a:moveTo>
                      <a:pt x="3060" y="0"/>
                    </a:moveTo>
                    <a:cubicBezTo>
                      <a:pt x="1367" y="0"/>
                      <a:pt x="0" y="1371"/>
                      <a:pt x="0" y="3060"/>
                    </a:cubicBezTo>
                    <a:cubicBezTo>
                      <a:pt x="0" y="4751"/>
                      <a:pt x="1370" y="6120"/>
                      <a:pt x="3060" y="6120"/>
                    </a:cubicBezTo>
                    <a:cubicBezTo>
                      <a:pt x="4758" y="6120"/>
                      <a:pt x="6120" y="4744"/>
                      <a:pt x="6120" y="3060"/>
                    </a:cubicBezTo>
                    <a:cubicBezTo>
                      <a:pt x="6120" y="1367"/>
                      <a:pt x="4748" y="0"/>
                      <a:pt x="3060" y="0"/>
                    </a:cubicBezTo>
                    <a:close/>
                    <a:moveTo>
                      <a:pt x="4635" y="4862"/>
                    </a:moveTo>
                    <a:cubicBezTo>
                      <a:pt x="4198" y="5245"/>
                      <a:pt x="3645" y="5453"/>
                      <a:pt x="3060" y="5453"/>
                    </a:cubicBezTo>
                    <a:cubicBezTo>
                      <a:pt x="2475" y="5453"/>
                      <a:pt x="1922" y="5245"/>
                      <a:pt x="1486" y="4862"/>
                    </a:cubicBezTo>
                    <a:cubicBezTo>
                      <a:pt x="1427" y="4811"/>
                      <a:pt x="1400" y="4731"/>
                      <a:pt x="1416" y="4655"/>
                    </a:cubicBezTo>
                    <a:cubicBezTo>
                      <a:pt x="1566" y="3919"/>
                      <a:pt x="2035" y="3338"/>
                      <a:pt x="2632" y="3147"/>
                    </a:cubicBezTo>
                    <a:cubicBezTo>
                      <a:pt x="2320" y="2963"/>
                      <a:pt x="2107" y="2584"/>
                      <a:pt x="2107" y="2147"/>
                    </a:cubicBezTo>
                    <a:cubicBezTo>
                      <a:pt x="2107" y="1528"/>
                      <a:pt x="2533" y="1027"/>
                      <a:pt x="3060" y="1027"/>
                    </a:cubicBezTo>
                    <a:cubicBezTo>
                      <a:pt x="3587" y="1027"/>
                      <a:pt x="4013" y="1528"/>
                      <a:pt x="4013" y="2147"/>
                    </a:cubicBezTo>
                    <a:cubicBezTo>
                      <a:pt x="4013" y="2584"/>
                      <a:pt x="3800" y="2963"/>
                      <a:pt x="3488" y="3147"/>
                    </a:cubicBezTo>
                    <a:cubicBezTo>
                      <a:pt x="4085" y="3338"/>
                      <a:pt x="4554" y="3918"/>
                      <a:pt x="4705" y="4654"/>
                    </a:cubicBezTo>
                    <a:cubicBezTo>
                      <a:pt x="4720" y="4731"/>
                      <a:pt x="4694" y="4811"/>
                      <a:pt x="4635" y="48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sp>
            <p:nvSpPr>
              <p:cNvPr id="196" name="ïS1ïdê"/>
              <p:cNvSpPr/>
              <p:nvPr/>
            </p:nvSpPr>
            <p:spPr>
              <a:xfrm>
                <a:off x="5916581" y="3028127"/>
                <a:ext cx="474694" cy="473779"/>
              </a:xfrm>
              <a:custGeom>
                <a:avLst/>
                <a:gdLst>
                  <a:gd name="T0" fmla="*/ 325 w 333"/>
                  <a:gd name="T1" fmla="*/ 136 h 333"/>
                  <a:gd name="T2" fmla="*/ 295 w 333"/>
                  <a:gd name="T3" fmla="*/ 132 h 333"/>
                  <a:gd name="T4" fmla="*/ 282 w 333"/>
                  <a:gd name="T5" fmla="*/ 100 h 333"/>
                  <a:gd name="T6" fmla="*/ 301 w 333"/>
                  <a:gd name="T7" fmla="*/ 77 h 333"/>
                  <a:gd name="T8" fmla="*/ 300 w 333"/>
                  <a:gd name="T9" fmla="*/ 64 h 333"/>
                  <a:gd name="T10" fmla="*/ 269 w 333"/>
                  <a:gd name="T11" fmla="*/ 33 h 333"/>
                  <a:gd name="T12" fmla="*/ 257 w 333"/>
                  <a:gd name="T13" fmla="*/ 33 h 333"/>
                  <a:gd name="T14" fmla="*/ 233 w 333"/>
                  <a:gd name="T15" fmla="*/ 51 h 333"/>
                  <a:gd name="T16" fmla="*/ 201 w 333"/>
                  <a:gd name="T17" fmla="*/ 38 h 333"/>
                  <a:gd name="T18" fmla="*/ 198 w 333"/>
                  <a:gd name="T19" fmla="*/ 8 h 333"/>
                  <a:gd name="T20" fmla="*/ 188 w 333"/>
                  <a:gd name="T21" fmla="*/ 0 h 333"/>
                  <a:gd name="T22" fmla="*/ 145 w 333"/>
                  <a:gd name="T23" fmla="*/ 0 h 333"/>
                  <a:gd name="T24" fmla="*/ 136 w 333"/>
                  <a:gd name="T25" fmla="*/ 8 h 333"/>
                  <a:gd name="T26" fmla="*/ 132 w 333"/>
                  <a:gd name="T27" fmla="*/ 38 h 333"/>
                  <a:gd name="T28" fmla="*/ 100 w 333"/>
                  <a:gd name="T29" fmla="*/ 51 h 333"/>
                  <a:gd name="T30" fmla="*/ 77 w 333"/>
                  <a:gd name="T31" fmla="*/ 33 h 333"/>
                  <a:gd name="T32" fmla="*/ 64 w 333"/>
                  <a:gd name="T33" fmla="*/ 33 h 333"/>
                  <a:gd name="T34" fmla="*/ 33 w 333"/>
                  <a:gd name="T35" fmla="*/ 64 h 333"/>
                  <a:gd name="T36" fmla="*/ 33 w 333"/>
                  <a:gd name="T37" fmla="*/ 77 h 333"/>
                  <a:gd name="T38" fmla="*/ 51 w 333"/>
                  <a:gd name="T39" fmla="*/ 100 h 333"/>
                  <a:gd name="T40" fmla="*/ 38 w 333"/>
                  <a:gd name="T41" fmla="*/ 132 h 333"/>
                  <a:gd name="T42" fmla="*/ 8 w 333"/>
                  <a:gd name="T43" fmla="*/ 136 h 333"/>
                  <a:gd name="T44" fmla="*/ 0 w 333"/>
                  <a:gd name="T45" fmla="*/ 145 h 333"/>
                  <a:gd name="T46" fmla="*/ 0 w 333"/>
                  <a:gd name="T47" fmla="*/ 188 h 333"/>
                  <a:gd name="T48" fmla="*/ 8 w 333"/>
                  <a:gd name="T49" fmla="*/ 198 h 333"/>
                  <a:gd name="T50" fmla="*/ 38 w 333"/>
                  <a:gd name="T51" fmla="*/ 201 h 333"/>
                  <a:gd name="T52" fmla="*/ 51 w 333"/>
                  <a:gd name="T53" fmla="*/ 233 h 333"/>
                  <a:gd name="T54" fmla="*/ 33 w 333"/>
                  <a:gd name="T55" fmla="*/ 257 h 333"/>
                  <a:gd name="T56" fmla="*/ 34 w 333"/>
                  <a:gd name="T57" fmla="*/ 269 h 333"/>
                  <a:gd name="T58" fmla="*/ 64 w 333"/>
                  <a:gd name="T59" fmla="*/ 300 h 333"/>
                  <a:gd name="T60" fmla="*/ 77 w 333"/>
                  <a:gd name="T61" fmla="*/ 301 h 333"/>
                  <a:gd name="T62" fmla="*/ 100 w 333"/>
                  <a:gd name="T63" fmla="*/ 282 h 333"/>
                  <a:gd name="T64" fmla="*/ 132 w 333"/>
                  <a:gd name="T65" fmla="*/ 295 h 333"/>
                  <a:gd name="T66" fmla="*/ 136 w 333"/>
                  <a:gd name="T67" fmla="*/ 325 h 333"/>
                  <a:gd name="T68" fmla="*/ 145 w 333"/>
                  <a:gd name="T69" fmla="*/ 333 h 333"/>
                  <a:gd name="T70" fmla="*/ 188 w 333"/>
                  <a:gd name="T71" fmla="*/ 333 h 333"/>
                  <a:gd name="T72" fmla="*/ 198 w 333"/>
                  <a:gd name="T73" fmla="*/ 325 h 333"/>
                  <a:gd name="T74" fmla="*/ 201 w 333"/>
                  <a:gd name="T75" fmla="*/ 295 h 333"/>
                  <a:gd name="T76" fmla="*/ 233 w 333"/>
                  <a:gd name="T77" fmla="*/ 282 h 333"/>
                  <a:gd name="T78" fmla="*/ 257 w 333"/>
                  <a:gd name="T79" fmla="*/ 301 h 333"/>
                  <a:gd name="T80" fmla="*/ 269 w 333"/>
                  <a:gd name="T81" fmla="*/ 300 h 333"/>
                  <a:gd name="T82" fmla="*/ 300 w 333"/>
                  <a:gd name="T83" fmla="*/ 269 h 333"/>
                  <a:gd name="T84" fmla="*/ 301 w 333"/>
                  <a:gd name="T85" fmla="*/ 257 h 333"/>
                  <a:gd name="T86" fmla="*/ 282 w 333"/>
                  <a:gd name="T87" fmla="*/ 233 h 333"/>
                  <a:gd name="T88" fmla="*/ 295 w 333"/>
                  <a:gd name="T89" fmla="*/ 201 h 333"/>
                  <a:gd name="T90" fmla="*/ 325 w 333"/>
                  <a:gd name="T91" fmla="*/ 198 h 333"/>
                  <a:gd name="T92" fmla="*/ 333 w 333"/>
                  <a:gd name="T93" fmla="*/ 188 h 333"/>
                  <a:gd name="T94" fmla="*/ 333 w 333"/>
                  <a:gd name="T95" fmla="*/ 145 h 333"/>
                  <a:gd name="T96" fmla="*/ 325 w 333"/>
                  <a:gd name="T97" fmla="*/ 136 h 333"/>
                  <a:gd name="T98" fmla="*/ 167 w 333"/>
                  <a:gd name="T99" fmla="*/ 250 h 333"/>
                  <a:gd name="T100" fmla="*/ 83 w 333"/>
                  <a:gd name="T101" fmla="*/ 167 h 333"/>
                  <a:gd name="T102" fmla="*/ 167 w 333"/>
                  <a:gd name="T103" fmla="*/ 83 h 333"/>
                  <a:gd name="T104" fmla="*/ 250 w 333"/>
                  <a:gd name="T105" fmla="*/ 167 h 333"/>
                  <a:gd name="T106" fmla="*/ 167 w 333"/>
                  <a:gd name="T107" fmla="*/ 25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3" h="333">
                    <a:moveTo>
                      <a:pt x="325" y="136"/>
                    </a:moveTo>
                    <a:lnTo>
                      <a:pt x="295" y="132"/>
                    </a:lnTo>
                    <a:cubicBezTo>
                      <a:pt x="292" y="121"/>
                      <a:pt x="288" y="110"/>
                      <a:pt x="282" y="100"/>
                    </a:cubicBezTo>
                    <a:lnTo>
                      <a:pt x="301" y="77"/>
                    </a:lnTo>
                    <a:cubicBezTo>
                      <a:pt x="303" y="73"/>
                      <a:pt x="303" y="67"/>
                      <a:pt x="300" y="64"/>
                    </a:cubicBezTo>
                    <a:lnTo>
                      <a:pt x="269" y="33"/>
                    </a:lnTo>
                    <a:cubicBezTo>
                      <a:pt x="266" y="30"/>
                      <a:pt x="260" y="30"/>
                      <a:pt x="257" y="33"/>
                    </a:cubicBezTo>
                    <a:lnTo>
                      <a:pt x="233" y="51"/>
                    </a:lnTo>
                    <a:cubicBezTo>
                      <a:pt x="223" y="45"/>
                      <a:pt x="213" y="41"/>
                      <a:pt x="201" y="38"/>
                    </a:cubicBezTo>
                    <a:lnTo>
                      <a:pt x="198" y="8"/>
                    </a:lnTo>
                    <a:cubicBezTo>
                      <a:pt x="197" y="4"/>
                      <a:pt x="193" y="0"/>
                      <a:pt x="188" y="0"/>
                    </a:cubicBezTo>
                    <a:lnTo>
                      <a:pt x="145" y="0"/>
                    </a:lnTo>
                    <a:cubicBezTo>
                      <a:pt x="140" y="0"/>
                      <a:pt x="136" y="4"/>
                      <a:pt x="136" y="8"/>
                    </a:cubicBezTo>
                    <a:lnTo>
                      <a:pt x="132" y="38"/>
                    </a:lnTo>
                    <a:cubicBezTo>
                      <a:pt x="121" y="41"/>
                      <a:pt x="110" y="46"/>
                      <a:pt x="100" y="51"/>
                    </a:cubicBezTo>
                    <a:lnTo>
                      <a:pt x="77" y="33"/>
                    </a:lnTo>
                    <a:cubicBezTo>
                      <a:pt x="73" y="30"/>
                      <a:pt x="67" y="30"/>
                      <a:pt x="64" y="33"/>
                    </a:cubicBezTo>
                    <a:lnTo>
                      <a:pt x="33" y="64"/>
                    </a:lnTo>
                    <a:cubicBezTo>
                      <a:pt x="30" y="67"/>
                      <a:pt x="30" y="73"/>
                      <a:pt x="33" y="77"/>
                    </a:cubicBezTo>
                    <a:lnTo>
                      <a:pt x="51" y="100"/>
                    </a:lnTo>
                    <a:cubicBezTo>
                      <a:pt x="45" y="110"/>
                      <a:pt x="41" y="121"/>
                      <a:pt x="38" y="132"/>
                    </a:cubicBezTo>
                    <a:lnTo>
                      <a:pt x="8" y="136"/>
                    </a:lnTo>
                    <a:cubicBezTo>
                      <a:pt x="4" y="136"/>
                      <a:pt x="0" y="140"/>
                      <a:pt x="0" y="145"/>
                    </a:cubicBezTo>
                    <a:lnTo>
                      <a:pt x="0" y="188"/>
                    </a:lnTo>
                    <a:cubicBezTo>
                      <a:pt x="0" y="193"/>
                      <a:pt x="4" y="197"/>
                      <a:pt x="8" y="198"/>
                    </a:cubicBezTo>
                    <a:lnTo>
                      <a:pt x="38" y="201"/>
                    </a:lnTo>
                    <a:cubicBezTo>
                      <a:pt x="41" y="213"/>
                      <a:pt x="46" y="223"/>
                      <a:pt x="51" y="233"/>
                    </a:cubicBezTo>
                    <a:lnTo>
                      <a:pt x="33" y="257"/>
                    </a:lnTo>
                    <a:cubicBezTo>
                      <a:pt x="30" y="260"/>
                      <a:pt x="30" y="266"/>
                      <a:pt x="34" y="269"/>
                    </a:cubicBezTo>
                    <a:lnTo>
                      <a:pt x="64" y="300"/>
                    </a:lnTo>
                    <a:cubicBezTo>
                      <a:pt x="67" y="303"/>
                      <a:pt x="73" y="303"/>
                      <a:pt x="77" y="301"/>
                    </a:cubicBezTo>
                    <a:lnTo>
                      <a:pt x="100" y="282"/>
                    </a:lnTo>
                    <a:cubicBezTo>
                      <a:pt x="110" y="288"/>
                      <a:pt x="121" y="292"/>
                      <a:pt x="132" y="295"/>
                    </a:cubicBezTo>
                    <a:lnTo>
                      <a:pt x="136" y="325"/>
                    </a:lnTo>
                    <a:cubicBezTo>
                      <a:pt x="136" y="330"/>
                      <a:pt x="140" y="333"/>
                      <a:pt x="145" y="333"/>
                    </a:cubicBezTo>
                    <a:lnTo>
                      <a:pt x="188" y="333"/>
                    </a:lnTo>
                    <a:cubicBezTo>
                      <a:pt x="193" y="333"/>
                      <a:pt x="197" y="330"/>
                      <a:pt x="198" y="325"/>
                    </a:cubicBezTo>
                    <a:lnTo>
                      <a:pt x="201" y="295"/>
                    </a:lnTo>
                    <a:cubicBezTo>
                      <a:pt x="213" y="292"/>
                      <a:pt x="223" y="288"/>
                      <a:pt x="233" y="282"/>
                    </a:cubicBezTo>
                    <a:lnTo>
                      <a:pt x="257" y="301"/>
                    </a:lnTo>
                    <a:cubicBezTo>
                      <a:pt x="260" y="303"/>
                      <a:pt x="266" y="303"/>
                      <a:pt x="269" y="300"/>
                    </a:cubicBezTo>
                    <a:lnTo>
                      <a:pt x="300" y="269"/>
                    </a:lnTo>
                    <a:cubicBezTo>
                      <a:pt x="303" y="266"/>
                      <a:pt x="303" y="260"/>
                      <a:pt x="301" y="257"/>
                    </a:cubicBezTo>
                    <a:lnTo>
                      <a:pt x="282" y="233"/>
                    </a:lnTo>
                    <a:cubicBezTo>
                      <a:pt x="288" y="223"/>
                      <a:pt x="292" y="213"/>
                      <a:pt x="295" y="201"/>
                    </a:cubicBezTo>
                    <a:lnTo>
                      <a:pt x="325" y="198"/>
                    </a:lnTo>
                    <a:cubicBezTo>
                      <a:pt x="330" y="197"/>
                      <a:pt x="333" y="193"/>
                      <a:pt x="333" y="188"/>
                    </a:cubicBezTo>
                    <a:lnTo>
                      <a:pt x="333" y="145"/>
                    </a:lnTo>
                    <a:cubicBezTo>
                      <a:pt x="333" y="140"/>
                      <a:pt x="330" y="136"/>
                      <a:pt x="325" y="136"/>
                    </a:cubicBezTo>
                    <a:close/>
                    <a:moveTo>
                      <a:pt x="167" y="250"/>
                    </a:moveTo>
                    <a:cubicBezTo>
                      <a:pt x="121" y="250"/>
                      <a:pt x="83" y="213"/>
                      <a:pt x="83" y="167"/>
                    </a:cubicBezTo>
                    <a:cubicBezTo>
                      <a:pt x="83" y="121"/>
                      <a:pt x="121" y="83"/>
                      <a:pt x="167" y="83"/>
                    </a:cubicBezTo>
                    <a:cubicBezTo>
                      <a:pt x="213" y="83"/>
                      <a:pt x="250" y="121"/>
                      <a:pt x="250" y="167"/>
                    </a:cubicBezTo>
                    <a:cubicBezTo>
                      <a:pt x="250" y="213"/>
                      <a:pt x="213" y="250"/>
                      <a:pt x="167" y="2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GB" dirty="0"/>
              </a:p>
            </p:txBody>
          </p:sp>
          <p:grpSp>
            <p:nvGrpSpPr>
              <p:cNvPr id="199" name="íṣ1iḍè"/>
              <p:cNvGrpSpPr/>
              <p:nvPr/>
            </p:nvGrpSpPr>
            <p:grpSpPr>
              <a:xfrm>
                <a:off x="6405521" y="4474586"/>
                <a:ext cx="751879" cy="751696"/>
                <a:chOff x="6405521" y="4474586"/>
                <a:chExt cx="751879" cy="751696"/>
              </a:xfrm>
            </p:grpSpPr>
            <p:sp>
              <p:nvSpPr>
                <p:cNvPr id="148" name="îśľïďe"/>
                <p:cNvSpPr/>
                <p:nvPr/>
              </p:nvSpPr>
              <p:spPr>
                <a:xfrm>
                  <a:off x="6405521" y="4474586"/>
                  <a:ext cx="751879" cy="751696"/>
                </a:xfrm>
                <a:prstGeom prst="ellipse">
                  <a:avLst/>
                </a:prstGeom>
                <a:solidFill>
                  <a:schemeClr val="accent5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92500"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GB" dirty="0"/>
                </a:p>
              </p:txBody>
            </p:sp>
            <p:sp>
              <p:nvSpPr>
                <p:cNvPr id="197" name="îśļîdê"/>
                <p:cNvSpPr/>
                <p:nvPr/>
              </p:nvSpPr>
              <p:spPr>
                <a:xfrm>
                  <a:off x="6581096" y="4646980"/>
                  <a:ext cx="400730" cy="406908"/>
                </a:xfrm>
                <a:custGeom>
                  <a:avLst/>
                  <a:gdLst>
                    <a:gd name="connsiteX0" fmla="*/ 93 w 595851"/>
                    <a:gd name="connsiteY0" fmla="*/ 348663 h 605039"/>
                    <a:gd name="connsiteX1" fmla="*/ 82820 w 595851"/>
                    <a:gd name="connsiteY1" fmla="*/ 348663 h 605039"/>
                    <a:gd name="connsiteX2" fmla="*/ 109188 w 595851"/>
                    <a:gd name="connsiteY2" fmla="*/ 370075 h 605039"/>
                    <a:gd name="connsiteX3" fmla="*/ 152548 w 595851"/>
                    <a:gd name="connsiteY3" fmla="*/ 575570 h 605039"/>
                    <a:gd name="connsiteX4" fmla="*/ 135093 w 595851"/>
                    <a:gd name="connsiteY4" fmla="*/ 596889 h 605039"/>
                    <a:gd name="connsiteX5" fmla="*/ 0 w 595851"/>
                    <a:gd name="connsiteY5" fmla="*/ 596889 h 605039"/>
                    <a:gd name="connsiteX6" fmla="*/ 329155 w 595851"/>
                    <a:gd name="connsiteY6" fmla="*/ 0 h 605039"/>
                    <a:gd name="connsiteX7" fmla="*/ 383657 w 595851"/>
                    <a:gd name="connsiteY7" fmla="*/ 139414 h 605039"/>
                    <a:gd name="connsiteX8" fmla="*/ 383657 w 595851"/>
                    <a:gd name="connsiteY8" fmla="*/ 241656 h 605039"/>
                    <a:gd name="connsiteX9" fmla="*/ 409376 w 595851"/>
                    <a:gd name="connsiteY9" fmla="*/ 236280 h 605039"/>
                    <a:gd name="connsiteX10" fmla="*/ 567124 w 595851"/>
                    <a:gd name="connsiteY10" fmla="*/ 249257 h 605039"/>
                    <a:gd name="connsiteX11" fmla="*/ 574831 w 595851"/>
                    <a:gd name="connsiteY11" fmla="*/ 321374 h 605039"/>
                    <a:gd name="connsiteX12" fmla="*/ 573902 w 595851"/>
                    <a:gd name="connsiteY12" fmla="*/ 414811 h 605039"/>
                    <a:gd name="connsiteX13" fmla="*/ 550319 w 595851"/>
                    <a:gd name="connsiteY13" fmla="*/ 507321 h 605039"/>
                    <a:gd name="connsiteX14" fmla="*/ 473998 w 595851"/>
                    <a:gd name="connsiteY14" fmla="*/ 599831 h 605039"/>
                    <a:gd name="connsiteX15" fmla="*/ 370937 w 595851"/>
                    <a:gd name="connsiteY15" fmla="*/ 603168 h 605039"/>
                    <a:gd name="connsiteX16" fmla="*/ 193597 w 595851"/>
                    <a:gd name="connsiteY16" fmla="*/ 593528 h 605039"/>
                    <a:gd name="connsiteX17" fmla="*/ 136403 w 595851"/>
                    <a:gd name="connsiteY17" fmla="*/ 345197 h 605039"/>
                    <a:gd name="connsiteX18" fmla="*/ 165929 w 595851"/>
                    <a:gd name="connsiteY18" fmla="*/ 314886 h 605039"/>
                    <a:gd name="connsiteX19" fmla="*/ 168900 w 595851"/>
                    <a:gd name="connsiteY19" fmla="*/ 306914 h 605039"/>
                    <a:gd name="connsiteX20" fmla="*/ 193597 w 595851"/>
                    <a:gd name="connsiteY20" fmla="*/ 268167 h 605039"/>
                    <a:gd name="connsiteX21" fmla="*/ 310586 w 595851"/>
                    <a:gd name="connsiteY21" fmla="*/ 59696 h 605039"/>
                    <a:gd name="connsiteX22" fmla="*/ 329155 w 595851"/>
                    <a:gd name="connsiteY22" fmla="*/ 0 h 605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95851" h="605039">
                      <a:moveTo>
                        <a:pt x="93" y="348663"/>
                      </a:moveTo>
                      <a:lnTo>
                        <a:pt x="82820" y="348663"/>
                      </a:lnTo>
                      <a:cubicBezTo>
                        <a:pt x="94797" y="348663"/>
                        <a:pt x="106682" y="358303"/>
                        <a:pt x="109188" y="370075"/>
                      </a:cubicBezTo>
                      <a:lnTo>
                        <a:pt x="152548" y="575570"/>
                      </a:lnTo>
                      <a:cubicBezTo>
                        <a:pt x="154962" y="587342"/>
                        <a:pt x="147163" y="596982"/>
                        <a:pt x="135093" y="596889"/>
                      </a:cubicBezTo>
                      <a:lnTo>
                        <a:pt x="0" y="596889"/>
                      </a:lnTo>
                      <a:close/>
                      <a:moveTo>
                        <a:pt x="329155" y="0"/>
                      </a:moveTo>
                      <a:cubicBezTo>
                        <a:pt x="357195" y="0"/>
                        <a:pt x="423674" y="18632"/>
                        <a:pt x="383657" y="139414"/>
                      </a:cubicBezTo>
                      <a:cubicBezTo>
                        <a:pt x="343825" y="260196"/>
                        <a:pt x="383657" y="241656"/>
                        <a:pt x="383657" y="241656"/>
                      </a:cubicBezTo>
                      <a:cubicBezTo>
                        <a:pt x="392849" y="239432"/>
                        <a:pt x="401391" y="237671"/>
                        <a:pt x="409376" y="236280"/>
                      </a:cubicBezTo>
                      <a:cubicBezTo>
                        <a:pt x="409376" y="236280"/>
                        <a:pt x="524693" y="210511"/>
                        <a:pt x="567124" y="249257"/>
                      </a:cubicBezTo>
                      <a:cubicBezTo>
                        <a:pt x="601199" y="280310"/>
                        <a:pt x="574831" y="321374"/>
                        <a:pt x="574831" y="321374"/>
                      </a:cubicBezTo>
                      <a:cubicBezTo>
                        <a:pt x="574831" y="321374"/>
                        <a:pt x="622740" y="364014"/>
                        <a:pt x="573902" y="414811"/>
                      </a:cubicBezTo>
                      <a:cubicBezTo>
                        <a:pt x="573902" y="414811"/>
                        <a:pt x="605099" y="466165"/>
                        <a:pt x="550319" y="507321"/>
                      </a:cubicBezTo>
                      <a:cubicBezTo>
                        <a:pt x="550319" y="507321"/>
                        <a:pt x="575759" y="578140"/>
                        <a:pt x="473998" y="599831"/>
                      </a:cubicBezTo>
                      <a:cubicBezTo>
                        <a:pt x="444101" y="606227"/>
                        <a:pt x="406405" y="605949"/>
                        <a:pt x="370937" y="603168"/>
                      </a:cubicBezTo>
                      <a:cubicBezTo>
                        <a:pt x="282174" y="605022"/>
                        <a:pt x="193597" y="593528"/>
                        <a:pt x="193597" y="593528"/>
                      </a:cubicBezTo>
                      <a:lnTo>
                        <a:pt x="136403" y="345197"/>
                      </a:lnTo>
                      <a:cubicBezTo>
                        <a:pt x="153858" y="334723"/>
                        <a:pt x="162029" y="322672"/>
                        <a:pt x="165929" y="314886"/>
                      </a:cubicBezTo>
                      <a:cubicBezTo>
                        <a:pt x="166764" y="312476"/>
                        <a:pt x="167786" y="309695"/>
                        <a:pt x="168900" y="306914"/>
                      </a:cubicBezTo>
                      <a:cubicBezTo>
                        <a:pt x="173728" y="295234"/>
                        <a:pt x="181341" y="281052"/>
                        <a:pt x="193597" y="268167"/>
                      </a:cubicBezTo>
                      <a:cubicBezTo>
                        <a:pt x="250792" y="224322"/>
                        <a:pt x="310586" y="59696"/>
                        <a:pt x="310586" y="59696"/>
                      </a:cubicBezTo>
                      <a:cubicBezTo>
                        <a:pt x="310586" y="59696"/>
                        <a:pt x="301208" y="0"/>
                        <a:pt x="32915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00" name="iŝļíḋè"/>
              <p:cNvGrpSpPr/>
              <p:nvPr/>
            </p:nvGrpSpPr>
            <p:grpSpPr>
              <a:xfrm>
                <a:off x="4339625" y="4466134"/>
                <a:ext cx="751879" cy="751696"/>
                <a:chOff x="4339625" y="4466134"/>
                <a:chExt cx="751879" cy="751696"/>
              </a:xfrm>
            </p:grpSpPr>
            <p:sp>
              <p:nvSpPr>
                <p:cNvPr id="156" name="íŝḷîďê"/>
                <p:cNvSpPr/>
                <p:nvPr/>
              </p:nvSpPr>
              <p:spPr>
                <a:xfrm>
                  <a:off x="4339625" y="4466134"/>
                  <a:ext cx="751879" cy="751696"/>
                </a:xfrm>
                <a:prstGeom prst="ellipse">
                  <a:avLst/>
                </a:prstGeom>
                <a:solidFill>
                  <a:schemeClr val="accent4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92500" lnSpcReduction="10000"/>
                </a:bodyPr>
                <a:lstStyle>
                  <a:defPPr>
                    <a:defRPr lang="en-US"/>
                  </a:defPPr>
                  <a:lvl1pPr marL="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1pPr>
                  <a:lvl2pPr marL="82296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2pPr>
                  <a:lvl3pPr marL="164592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3pPr>
                  <a:lvl4pPr marL="246888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4pPr>
                  <a:lvl5pPr marL="329184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5pPr>
                  <a:lvl6pPr marL="411480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6pPr>
                  <a:lvl7pPr marL="493776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7pPr>
                  <a:lvl8pPr marL="576072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8pPr>
                  <a:lvl9pPr marL="6583680" algn="l" defTabSz="1645920" rtl="0" eaLnBrk="1" latinLnBrk="0" hangingPunct="1">
                    <a:defRPr sz="324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GB" dirty="0"/>
                </a:p>
              </p:txBody>
            </p:sp>
            <p:sp>
              <p:nvSpPr>
                <p:cNvPr id="198" name="îSliḍé"/>
                <p:cNvSpPr/>
                <p:nvPr/>
              </p:nvSpPr>
              <p:spPr>
                <a:xfrm>
                  <a:off x="4554328" y="4615847"/>
                  <a:ext cx="322472" cy="452270"/>
                </a:xfrm>
                <a:custGeom>
                  <a:avLst/>
                  <a:gdLst>
                    <a:gd name="T0" fmla="*/ 5809 w 5812"/>
                    <a:gd name="T1" fmla="*/ 6108 h 8163"/>
                    <a:gd name="T2" fmla="*/ 4840 w 5812"/>
                    <a:gd name="T3" fmla="*/ 4042 h 8163"/>
                    <a:gd name="T4" fmla="*/ 4702 w 5812"/>
                    <a:gd name="T5" fmla="*/ 3922 h 8163"/>
                    <a:gd name="T6" fmla="*/ 3828 w 5812"/>
                    <a:gd name="T7" fmla="*/ 888 h 8163"/>
                    <a:gd name="T8" fmla="*/ 2944 w 5812"/>
                    <a:gd name="T9" fmla="*/ 13 h 8163"/>
                    <a:gd name="T10" fmla="*/ 2868 w 5812"/>
                    <a:gd name="T11" fmla="*/ 13 h 8163"/>
                    <a:gd name="T12" fmla="*/ 1984 w 5812"/>
                    <a:gd name="T13" fmla="*/ 888 h 8163"/>
                    <a:gd name="T14" fmla="*/ 1110 w 5812"/>
                    <a:gd name="T15" fmla="*/ 3922 h 8163"/>
                    <a:gd name="T16" fmla="*/ 972 w 5812"/>
                    <a:gd name="T17" fmla="*/ 4042 h 8163"/>
                    <a:gd name="T18" fmla="*/ 3 w 5812"/>
                    <a:gd name="T19" fmla="*/ 6108 h 8163"/>
                    <a:gd name="T20" fmla="*/ 35 w 5812"/>
                    <a:gd name="T21" fmla="*/ 6200 h 8163"/>
                    <a:gd name="T22" fmla="*/ 124 w 5812"/>
                    <a:gd name="T23" fmla="*/ 6239 h 8163"/>
                    <a:gd name="T24" fmla="*/ 1659 w 5812"/>
                    <a:gd name="T25" fmla="*/ 6239 h 8163"/>
                    <a:gd name="T26" fmla="*/ 1926 w 5812"/>
                    <a:gd name="T27" fmla="*/ 6630 h 8163"/>
                    <a:gd name="T28" fmla="*/ 1980 w 5812"/>
                    <a:gd name="T29" fmla="*/ 6652 h 8163"/>
                    <a:gd name="T30" fmla="*/ 2017 w 5812"/>
                    <a:gd name="T31" fmla="*/ 6652 h 8163"/>
                    <a:gd name="T32" fmla="*/ 2743 w 5812"/>
                    <a:gd name="T33" fmla="*/ 8098 h 8163"/>
                    <a:gd name="T34" fmla="*/ 2906 w 5812"/>
                    <a:gd name="T35" fmla="*/ 8163 h 8163"/>
                    <a:gd name="T36" fmla="*/ 3069 w 5812"/>
                    <a:gd name="T37" fmla="*/ 8098 h 8163"/>
                    <a:gd name="T38" fmla="*/ 3795 w 5812"/>
                    <a:gd name="T39" fmla="*/ 6652 h 8163"/>
                    <a:gd name="T40" fmla="*/ 3832 w 5812"/>
                    <a:gd name="T41" fmla="*/ 6652 h 8163"/>
                    <a:gd name="T42" fmla="*/ 3886 w 5812"/>
                    <a:gd name="T43" fmla="*/ 6630 h 8163"/>
                    <a:gd name="T44" fmla="*/ 4153 w 5812"/>
                    <a:gd name="T45" fmla="*/ 6239 h 8163"/>
                    <a:gd name="T46" fmla="*/ 5688 w 5812"/>
                    <a:gd name="T47" fmla="*/ 6239 h 8163"/>
                    <a:gd name="T48" fmla="*/ 5777 w 5812"/>
                    <a:gd name="T49" fmla="*/ 6200 h 8163"/>
                    <a:gd name="T50" fmla="*/ 5809 w 5812"/>
                    <a:gd name="T51" fmla="*/ 6108 h 8163"/>
                    <a:gd name="T52" fmla="*/ 2906 w 5812"/>
                    <a:gd name="T53" fmla="*/ 2094 h 8163"/>
                    <a:gd name="T54" fmla="*/ 3576 w 5812"/>
                    <a:gd name="T55" fmla="*/ 2764 h 8163"/>
                    <a:gd name="T56" fmla="*/ 2906 w 5812"/>
                    <a:gd name="T57" fmla="*/ 3434 h 8163"/>
                    <a:gd name="T58" fmla="*/ 2236 w 5812"/>
                    <a:gd name="T59" fmla="*/ 2764 h 8163"/>
                    <a:gd name="T60" fmla="*/ 2906 w 5812"/>
                    <a:gd name="T61" fmla="*/ 2094 h 8163"/>
                    <a:gd name="T62" fmla="*/ 2906 w 5812"/>
                    <a:gd name="T63" fmla="*/ 7567 h 8163"/>
                    <a:gd name="T64" fmla="*/ 2494 w 5812"/>
                    <a:gd name="T65" fmla="*/ 6652 h 8163"/>
                    <a:gd name="T66" fmla="*/ 3318 w 5812"/>
                    <a:gd name="T67" fmla="*/ 6652 h 8163"/>
                    <a:gd name="T68" fmla="*/ 2906 w 5812"/>
                    <a:gd name="T69" fmla="*/ 7567 h 8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812" h="8163">
                      <a:moveTo>
                        <a:pt x="5809" y="6108"/>
                      </a:moveTo>
                      <a:cubicBezTo>
                        <a:pt x="5733" y="5070"/>
                        <a:pt x="5240" y="4412"/>
                        <a:pt x="4840" y="4042"/>
                      </a:cubicBezTo>
                      <a:cubicBezTo>
                        <a:pt x="4793" y="3999"/>
                        <a:pt x="4748" y="3959"/>
                        <a:pt x="4702" y="3922"/>
                      </a:cubicBezTo>
                      <a:cubicBezTo>
                        <a:pt x="4702" y="2430"/>
                        <a:pt x="4227" y="1449"/>
                        <a:pt x="3828" y="888"/>
                      </a:cubicBezTo>
                      <a:cubicBezTo>
                        <a:pt x="3393" y="277"/>
                        <a:pt x="2962" y="24"/>
                        <a:pt x="2944" y="13"/>
                      </a:cubicBezTo>
                      <a:cubicBezTo>
                        <a:pt x="2920" y="0"/>
                        <a:pt x="2892" y="0"/>
                        <a:pt x="2868" y="13"/>
                      </a:cubicBezTo>
                      <a:cubicBezTo>
                        <a:pt x="2850" y="24"/>
                        <a:pt x="2419" y="277"/>
                        <a:pt x="1984" y="888"/>
                      </a:cubicBezTo>
                      <a:cubicBezTo>
                        <a:pt x="1585" y="1449"/>
                        <a:pt x="1110" y="2430"/>
                        <a:pt x="1110" y="3922"/>
                      </a:cubicBezTo>
                      <a:cubicBezTo>
                        <a:pt x="1064" y="3959"/>
                        <a:pt x="1019" y="3999"/>
                        <a:pt x="972" y="4042"/>
                      </a:cubicBezTo>
                      <a:cubicBezTo>
                        <a:pt x="572" y="4412"/>
                        <a:pt x="79" y="5070"/>
                        <a:pt x="3" y="6108"/>
                      </a:cubicBezTo>
                      <a:cubicBezTo>
                        <a:pt x="0" y="6142"/>
                        <a:pt x="12" y="6176"/>
                        <a:pt x="35" y="6200"/>
                      </a:cubicBezTo>
                      <a:cubicBezTo>
                        <a:pt x="58" y="6225"/>
                        <a:pt x="90" y="6239"/>
                        <a:pt x="124" y="6239"/>
                      </a:cubicBezTo>
                      <a:lnTo>
                        <a:pt x="1659" y="6239"/>
                      </a:lnTo>
                      <a:cubicBezTo>
                        <a:pt x="1747" y="6406"/>
                        <a:pt x="1837" y="6540"/>
                        <a:pt x="1926" y="6630"/>
                      </a:cubicBezTo>
                      <a:cubicBezTo>
                        <a:pt x="1940" y="6644"/>
                        <a:pt x="1959" y="6652"/>
                        <a:pt x="1980" y="6652"/>
                      </a:cubicBezTo>
                      <a:lnTo>
                        <a:pt x="2017" y="6652"/>
                      </a:lnTo>
                      <a:cubicBezTo>
                        <a:pt x="2073" y="7455"/>
                        <a:pt x="2714" y="8071"/>
                        <a:pt x="2743" y="8098"/>
                      </a:cubicBezTo>
                      <a:cubicBezTo>
                        <a:pt x="2788" y="8141"/>
                        <a:pt x="2847" y="8163"/>
                        <a:pt x="2906" y="8163"/>
                      </a:cubicBezTo>
                      <a:cubicBezTo>
                        <a:pt x="2965" y="8163"/>
                        <a:pt x="3024" y="8141"/>
                        <a:pt x="3069" y="8098"/>
                      </a:cubicBezTo>
                      <a:cubicBezTo>
                        <a:pt x="3098" y="8071"/>
                        <a:pt x="3738" y="7455"/>
                        <a:pt x="3795" y="6652"/>
                      </a:cubicBezTo>
                      <a:lnTo>
                        <a:pt x="3832" y="6652"/>
                      </a:lnTo>
                      <a:cubicBezTo>
                        <a:pt x="3853" y="6652"/>
                        <a:pt x="3872" y="6644"/>
                        <a:pt x="3886" y="6630"/>
                      </a:cubicBezTo>
                      <a:cubicBezTo>
                        <a:pt x="3975" y="6540"/>
                        <a:pt x="4065" y="6406"/>
                        <a:pt x="4153" y="6239"/>
                      </a:cubicBezTo>
                      <a:lnTo>
                        <a:pt x="5688" y="6239"/>
                      </a:lnTo>
                      <a:cubicBezTo>
                        <a:pt x="5721" y="6239"/>
                        <a:pt x="5754" y="6225"/>
                        <a:pt x="5777" y="6200"/>
                      </a:cubicBezTo>
                      <a:cubicBezTo>
                        <a:pt x="5800" y="6176"/>
                        <a:pt x="5812" y="6142"/>
                        <a:pt x="5809" y="6108"/>
                      </a:cubicBezTo>
                      <a:close/>
                      <a:moveTo>
                        <a:pt x="2906" y="2094"/>
                      </a:moveTo>
                      <a:cubicBezTo>
                        <a:pt x="3276" y="2094"/>
                        <a:pt x="3576" y="2394"/>
                        <a:pt x="3576" y="2764"/>
                      </a:cubicBezTo>
                      <a:cubicBezTo>
                        <a:pt x="3576" y="3134"/>
                        <a:pt x="3276" y="3434"/>
                        <a:pt x="2906" y="3434"/>
                      </a:cubicBezTo>
                      <a:cubicBezTo>
                        <a:pt x="2536" y="3434"/>
                        <a:pt x="2236" y="3134"/>
                        <a:pt x="2236" y="2764"/>
                      </a:cubicBezTo>
                      <a:cubicBezTo>
                        <a:pt x="2236" y="2394"/>
                        <a:pt x="2536" y="2094"/>
                        <a:pt x="2906" y="2094"/>
                      </a:cubicBezTo>
                      <a:close/>
                      <a:moveTo>
                        <a:pt x="2906" y="7567"/>
                      </a:moveTo>
                      <a:cubicBezTo>
                        <a:pt x="2749" y="7369"/>
                        <a:pt x="2531" y="7032"/>
                        <a:pt x="2494" y="6652"/>
                      </a:cubicBezTo>
                      <a:lnTo>
                        <a:pt x="3318" y="6652"/>
                      </a:lnTo>
                      <a:cubicBezTo>
                        <a:pt x="3281" y="7032"/>
                        <a:pt x="3063" y="7369"/>
                        <a:pt x="2906" y="756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253" name="îṧľïḍè"/>
            <p:cNvGrpSpPr/>
            <p:nvPr/>
          </p:nvGrpSpPr>
          <p:grpSpPr>
            <a:xfrm>
              <a:off x="673735" y="1849865"/>
              <a:ext cx="2737485" cy="1664271"/>
              <a:chOff x="673735" y="1849865"/>
              <a:chExt cx="2737485" cy="1664271"/>
            </a:xfrm>
          </p:grpSpPr>
          <p:sp>
            <p:nvSpPr>
              <p:cNvPr id="205" name="íṥlïďé"/>
              <p:cNvSpPr txBox="1"/>
              <p:nvPr/>
            </p:nvSpPr>
            <p:spPr>
              <a:xfrm>
                <a:off x="673735" y="2282936"/>
                <a:ext cx="2737485" cy="123120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50000"/>
                  </a:lnSpc>
                  <a:buSzPct val="25000"/>
                </a:pPr>
                <a:r>
                  <a:rPr lang="en-US" altLang="zh-CN" b="1" dirty="0"/>
                  <a:t>	</a:t>
                </a:r>
                <a:endParaRPr lang="en-US" altLang="zh-CN" b="1" dirty="0"/>
              </a:p>
              <a:p>
                <a:pPr algn="l">
                  <a:lnSpc>
                    <a:spcPct val="150000"/>
                  </a:lnSpc>
                  <a:buSzPct val="25000"/>
                </a:pPr>
                <a:r>
                  <a:rPr lang="en-US" altLang="zh-CN" b="1" dirty="0"/>
                  <a:t>	linux</a:t>
                </a:r>
                <a:endParaRPr lang="en-US" altLang="zh-CN" b="1" dirty="0"/>
              </a:p>
            </p:txBody>
          </p:sp>
          <p:sp>
            <p:nvSpPr>
              <p:cNvPr id="206" name="í$1iḍe"/>
              <p:cNvSpPr/>
              <p:nvPr/>
            </p:nvSpPr>
            <p:spPr>
              <a:xfrm>
                <a:off x="673735" y="1849865"/>
                <a:ext cx="2736850" cy="456255"/>
              </a:xfrm>
              <a:prstGeom prst="rect">
                <a:avLst/>
              </a:prstGeom>
              <a:solidFill>
                <a:schemeClr val="accent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en-US" b="1" dirty="0">
                    <a:solidFill>
                      <a:schemeClr val="bg1"/>
                    </a:solidFill>
                  </a:rPr>
                  <a:t> One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1" name="ïṧľîḑê"/>
          <p:cNvSpPr txBox="1"/>
          <p:nvPr/>
        </p:nvSpPr>
        <p:spPr>
          <a:xfrm>
            <a:off x="8706587" y="4950044"/>
            <a:ext cx="2762384" cy="12322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50000"/>
              </a:lnSpc>
              <a:buSzPct val="25000"/>
            </a:pPr>
            <a:endParaRPr lang="en-US" altLang="zh-CN" b="1" dirty="0">
              <a:sym typeface="+mn-ea"/>
            </a:endParaRPr>
          </a:p>
          <a:p>
            <a:pPr algn="l" fontAlgn="auto">
              <a:lnSpc>
                <a:spcPct val="150000"/>
              </a:lnSpc>
              <a:buSzPct val="25000"/>
            </a:pPr>
            <a:r>
              <a:rPr lang="en-US" altLang="zh-CN" b="1" dirty="0">
                <a:sym typeface="+mn-ea"/>
              </a:rPr>
              <a:t>	pthread</a:t>
            </a:r>
            <a:endParaRPr lang="en-US" altLang="zh-CN" b="1" dirty="0"/>
          </a:p>
        </p:txBody>
      </p:sp>
      <p:sp>
        <p:nvSpPr>
          <p:cNvPr id="90" name="文本框 89"/>
          <p:cNvSpPr txBox="1"/>
          <p:nvPr/>
        </p:nvSpPr>
        <p:spPr>
          <a:xfrm>
            <a:off x="3111313" y="438214"/>
            <a:ext cx="45550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C</a:t>
            </a:r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语言</a:t>
            </a:r>
            <a:endParaRPr lang="zh-CN" altLang="en-US" sz="2800" dirty="0">
              <a:solidFill>
                <a:schemeClr val="bg2"/>
              </a:solidFill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18"/>
    </mc:Choice>
    <mc:Fallback>
      <p:transition spd="slow" advTm="3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77130" y="33817"/>
            <a:ext cx="8856984" cy="685800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88217" y="4677969"/>
            <a:ext cx="6255526" cy="828675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r>
              <a:rPr lang="zh-CN" altLang="en-US" sz="4800" b="1" dirty="0">
                <a:solidFill>
                  <a:srgbClr val="FFFFFF"/>
                </a:solidFill>
                <a:ea typeface="宋体" panose="02010600030101010101" pitchFamily="2" charset="-122"/>
                <a:sym typeface="+mn-lt"/>
              </a:rPr>
              <a:t>具体实现</a:t>
            </a:r>
            <a:endParaRPr lang="zh-CN" altLang="en-US" sz="4800" b="1" dirty="0">
              <a:solidFill>
                <a:srgbClr val="FFFFFF"/>
              </a:solidFill>
              <a:ea typeface="宋体" panose="02010600030101010101" pitchFamily="2" charset="-122"/>
              <a:sym typeface="+mn-lt"/>
            </a:endParaRPr>
          </a:p>
        </p:txBody>
      </p:sp>
      <p:cxnSp>
        <p:nvCxnSpPr>
          <p:cNvPr id="8" name="原创设计小乖qq:2013440355"/>
          <p:cNvCxnSpPr/>
          <p:nvPr/>
        </p:nvCxnSpPr>
        <p:spPr bwMode="auto">
          <a:xfrm>
            <a:off x="2788217" y="5661248"/>
            <a:ext cx="69100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矩形 32"/>
          <p:cNvSpPr/>
          <p:nvPr/>
        </p:nvSpPr>
        <p:spPr>
          <a:xfrm>
            <a:off x="0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712624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长安校区"/>
          <p:cNvPicPr>
            <a:picLocks noChangeAspect="1"/>
          </p:cNvPicPr>
          <p:nvPr/>
        </p:nvPicPr>
        <p:blipFill rotWithShape="1">
          <a:blip r:embed="rId1" cstate="print"/>
          <a:srcRect t="32193" r="5781" b="29120"/>
          <a:stretch>
            <a:fillRect/>
          </a:stretch>
        </p:blipFill>
        <p:spPr>
          <a:xfrm>
            <a:off x="1503389" y="1327073"/>
            <a:ext cx="8856000" cy="2066921"/>
          </a:xfrm>
          <a:prstGeom prst="rect">
            <a:avLst/>
          </a:prstGeom>
        </p:spPr>
      </p:pic>
      <p:sp>
        <p:nvSpPr>
          <p:cNvPr id="14" name="遮罩色块"/>
          <p:cNvSpPr/>
          <p:nvPr/>
        </p:nvSpPr>
        <p:spPr>
          <a:xfrm>
            <a:off x="1503389" y="1307184"/>
            <a:ext cx="8856000" cy="208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15" name="组合 1"/>
          <p:cNvGrpSpPr/>
          <p:nvPr/>
        </p:nvGrpSpPr>
        <p:grpSpPr>
          <a:xfrm>
            <a:off x="4696780" y="3896061"/>
            <a:ext cx="2438400" cy="581922"/>
            <a:chOff x="9135154" y="2211232"/>
            <a:chExt cx="1638300" cy="390979"/>
          </a:xfrm>
        </p:grpSpPr>
        <p:sp>
          <p:nvSpPr>
            <p:cNvPr id="17" name="打底矩形"/>
            <p:cNvSpPr/>
            <p:nvPr/>
          </p:nvSpPr>
          <p:spPr>
            <a:xfrm>
              <a:off x="9135154" y="2211232"/>
              <a:ext cx="1638300" cy="390979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8" name="Part One"/>
            <p:cNvSpPr txBox="1"/>
            <p:nvPr/>
          </p:nvSpPr>
          <p:spPr>
            <a:xfrm>
              <a:off x="9513158" y="2252189"/>
              <a:ext cx="867787" cy="309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457200"/>
              <a:r>
                <a:rPr lang="en-US" altLang="zh-CN" sz="2400" dirty="0">
                  <a:solidFill>
                    <a:srgbClr val="FFFFFF"/>
                  </a:solidFill>
                  <a:ea typeface="微软雅黑" panose="020B0503020204020204" pitchFamily="34" charset="-122"/>
                  <a:sym typeface="+mn-lt"/>
                </a:rPr>
                <a:t>Part Ⅲ</a:t>
              </a:r>
              <a:endParaRPr lang="en-US" altLang="zh-CN" sz="2400" dirty="0">
                <a:solidFill>
                  <a:srgbClr val="FFFFFF"/>
                </a:solidFill>
                <a:ea typeface="微软雅黑" panose="020B0503020204020204" pitchFamily="34" charset="-122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470"/>
    </mc:Choice>
    <mc:Fallback>
      <p:transition spd="slow" advTm="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33" grpId="0" animBg="1"/>
      <p:bldP spid="34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具体实现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18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25104" y="430540"/>
            <a:ext cx="45550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Go</a:t>
            </a:r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（刘丰毓）</a:t>
            </a:r>
            <a:endParaRPr lang="zh-CN" altLang="en-US" sz="2800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91560" y="2583180"/>
            <a:ext cx="50088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conn, </a:t>
            </a:r>
            <a:r>
              <a:rPr lang="en-US" altLang="zh-CN"/>
              <a:t>_ </a:t>
            </a:r>
            <a:r>
              <a:rPr lang="zh-CN" altLang="en-US"/>
              <a:t>:= net.Dial("tcp", target, time)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result  &lt;-  &amp;scanResult  {</a:t>
            </a:r>
            <a:endParaRPr lang="zh-CN" altLang="en-US"/>
          </a:p>
          <a:p>
            <a:r>
              <a:rPr lang="zh-CN" altLang="en-US"/>
              <a:t>           Port: j.DPort,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defer conn.Close()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66825" y="1521460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TCP Connect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/>
    </mc:Choice>
    <mc:Fallback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具体实现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18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25104" y="430540"/>
            <a:ext cx="45550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Go</a:t>
            </a:r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（刘丰毓）</a:t>
            </a:r>
            <a:endParaRPr lang="zh-CN" altLang="en-US" sz="2800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17290" y="2214880"/>
            <a:ext cx="50088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tcpH := TCPHeader {</a:t>
            </a:r>
          </a:p>
          <a:p>
            <a:r>
              <a:t>	SrcPort:       j.SPort,</a:t>
            </a:r>
          </a:p>
          <a:p>
            <a:r>
              <a:t>	DstPort:       j.DPort,</a:t>
            </a:r>
          </a:p>
          <a:p>
            <a:r>
              <a:t>	SeqNum:     rand.Uint32(),</a:t>
            </a:r>
          </a:p>
          <a:p>
            <a:r>
              <a:t>	AckNum:     0,</a:t>
            </a:r>
          </a:p>
          <a:p>
            <a:r>
              <a:t>	Flags:          0x8002,  </a:t>
            </a:r>
            <a:r>
              <a:rPr lang="en-US"/>
              <a:t>// FIN: 0001</a:t>
            </a:r>
            <a:endParaRPr lang="en-US"/>
          </a:p>
          <a:p>
            <a:r>
              <a:t>	Window:      8192,</a:t>
            </a:r>
          </a:p>
          <a:p>
            <a:r>
              <a:t>	ChkSum:     0,</a:t>
            </a:r>
          </a:p>
          <a:p>
            <a:r>
              <a:t>	Ur</a:t>
            </a:r>
            <a:r>
              <a:rPr lang="en-US"/>
              <a:t>g</a:t>
            </a:r>
            <a:r>
              <a:t>Point:     0,</a:t>
            </a:r>
          </a:p>
          <a:p>
            <a:r>
              <a:t>}</a:t>
            </a:r>
          </a:p>
          <a:p>
            <a:r>
              <a:rPr lang="en-US"/>
              <a:t>...</a:t>
            </a:r>
            <a:endParaRPr lang="en-US"/>
          </a:p>
          <a:p>
            <a:r>
              <a:rPr lang="en-US"/>
              <a:t>binary.Write(buf, binary.BigEndian, [12]byte{0})</a:t>
            </a:r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1266825" y="1521460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SYN &amp; FIN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/>
    </mc:Choice>
    <mc:Fallback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具体实现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18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25104" y="430540"/>
            <a:ext cx="45550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Go</a:t>
            </a:r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（刘丰毓）</a:t>
            </a:r>
            <a:endParaRPr lang="zh-CN" altLang="en-US" sz="2800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78430" y="3106420"/>
            <a:ext cx="6835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if addr.String() != RAddr || buf[13] != 0x12  // 10010 syn=1</a:t>
            </a:r>
          </a:p>
          <a:p/>
          <a:p>
            <a:r>
              <a:t>if addr.String() != RAddr || buf[13] != 0x14  // 10100  rst=1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66825" y="1521460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SYN &amp; FIN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/>
    </mc:Choice>
    <mc:Fallback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具体实现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18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25104" y="430540"/>
            <a:ext cx="45550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Go</a:t>
            </a:r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（刘丰毓）</a:t>
            </a:r>
            <a:endParaRPr lang="zh-CN" altLang="en-US" sz="2800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18330" y="2421890"/>
            <a:ext cx="3354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速度慢、准确度差、性价比低</a:t>
            </a:r>
            <a:endParaRPr lang="zh-CN"/>
          </a:p>
        </p:txBody>
      </p:sp>
      <p:sp>
        <p:nvSpPr>
          <p:cNvPr id="8" name="文本框 7"/>
          <p:cNvSpPr txBox="1"/>
          <p:nvPr/>
        </p:nvSpPr>
        <p:spPr>
          <a:xfrm>
            <a:off x="1266825" y="1521460"/>
            <a:ext cx="2324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UDP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39005" y="4171315"/>
            <a:ext cx="2713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根据端口发送特定数据包</a:t>
            </a:r>
            <a:endParaRPr lang="zh-CN"/>
          </a:p>
        </p:txBody>
      </p:sp>
      <p:sp>
        <p:nvSpPr>
          <p:cNvPr id="10" name="文本框 9"/>
          <p:cNvSpPr txBox="1"/>
          <p:nvPr/>
        </p:nvSpPr>
        <p:spPr>
          <a:xfrm>
            <a:off x="1266825" y="3325495"/>
            <a:ext cx="1565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Solution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1560" y="4935220"/>
            <a:ext cx="6282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case 53:  data = []byte("\x24\x1a\x01\x00</a:t>
            </a:r>
            <a:r>
              <a:rPr lang="en-US" altLang="zh-CN"/>
              <a:t>...</a:t>
            </a:r>
            <a:r>
              <a:rPr lang="zh-CN" altLang="en-US"/>
              <a:t>\x01")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/>
    </mc:Choice>
    <mc:Fallback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具体实现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18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25104" y="430540"/>
            <a:ext cx="45550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Go</a:t>
            </a:r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（刘丰毓）</a:t>
            </a:r>
            <a:endParaRPr lang="zh-CN" altLang="en-US" sz="2800" dirty="0">
              <a:solidFill>
                <a:schemeClr val="bg2"/>
              </a:solidFill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66825" y="1521460"/>
            <a:ext cx="2747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并发</a:t>
            </a: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&amp;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异步实现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55595" y="3222625"/>
            <a:ext cx="6282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go producer产生多个producer协程生成任务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go consumer</a:t>
            </a:r>
            <a:r>
              <a:rPr lang="zh-CN" altLang="en-US"/>
              <a:t>接收返回包并</a:t>
            </a:r>
            <a:r>
              <a:rPr lang="zh-CN" altLang="en-US">
                <a:sym typeface="+mn-ea"/>
              </a:rPr>
              <a:t>轮询results channel获得结果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/>
    </mc:Choice>
    <mc:Fallback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具体实现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18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25104" y="430540"/>
            <a:ext cx="45550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C</a:t>
            </a:r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（金苡萱）</a:t>
            </a:r>
            <a:endParaRPr lang="zh-CN" altLang="en-US" sz="2800" dirty="0">
              <a:solidFill>
                <a:schemeClr val="bg2"/>
              </a:solidFill>
              <a:sym typeface="+mn-lt"/>
            </a:endParaRPr>
          </a:p>
        </p:txBody>
      </p:sp>
      <p:pic>
        <p:nvPicPr>
          <p:cNvPr id="7" name="图片 6" descr="portSc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" y="1052195"/>
            <a:ext cx="8193405" cy="5729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43925" y="1285875"/>
            <a:ext cx="2540000" cy="5046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我用 一个函数数组存放四个实现函数，根据选择的端口扫描⽅方式，在创建线程的时候选择不同的函数来执行，主线程挂起等待扫描线程结束，最后打印开放的端口。用一个全局的队列来存放开放的端口，链表实现。除了了connect方式，其它的方式需要知道源主机的ip，因此在创建扫描线程之前，先获得本机的 ip地址，作为参数传给扫描线程。</a:t>
            </a:r>
            <a:endParaRPr lang="zh-CN" altLang="en-US" sz="1400"/>
          </a:p>
          <a:p>
            <a:r>
              <a:rPr lang="zh-CN" altLang="en-US" sz="1400"/>
              <a:t>每个扫描线程(tcpXXXScanPort)会建立一个线程池，对每个要扫描的端口都创建一个线程 tcpXXXScanEach(线程配置成detach属性),具体的实现每种方式有些差别。</a:t>
            </a:r>
            <a:endParaRPr lang="zh-CN" altLang="en-US" sz="1400"/>
          </a:p>
          <a:p>
            <a:r>
              <a:rPr lang="zh-CN" altLang="en-US" sz="1400"/>
              <a:t>由于调用线程只能传递一个参数，所以我把要传递的信息放在一个数据结构里面，用指针传给子线程。</a:t>
            </a:r>
            <a:endParaRPr lang="zh-CN" altLang="en-US" sz="14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/>
    </mc:Choice>
    <mc:Fallback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具体实现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18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25104" y="430540"/>
            <a:ext cx="45550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全扫描（</a:t>
            </a:r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connect</a:t>
            </a:r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）</a:t>
            </a:r>
            <a:endParaRPr lang="zh-CN" altLang="en-US" sz="2800" dirty="0">
              <a:solidFill>
                <a:schemeClr val="bg2"/>
              </a:solidFill>
              <a:sym typeface="+mn-lt"/>
            </a:endParaRPr>
          </a:p>
        </p:txBody>
      </p:sp>
      <p:pic>
        <p:nvPicPr>
          <p:cNvPr id="9" name="图片 8" descr="720BE7145EFB24A0484129C4A858EE2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8875"/>
            <a:ext cx="5824855" cy="5694045"/>
          </a:xfrm>
          <a:prstGeom prst="rect">
            <a:avLst/>
          </a:prstGeom>
        </p:spPr>
      </p:pic>
      <p:pic>
        <p:nvPicPr>
          <p:cNvPr id="10" name="图片 9" descr="DC151D9C300DDBDB8429ACD7E848E7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855" y="1323975"/>
            <a:ext cx="6061075" cy="53632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/>
    </mc:Choice>
    <mc:Fallback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35906" y="184318"/>
            <a:ext cx="2320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/>
                <a:ea typeface="微软雅黑" panose="020B0503020204020204" pitchFamily="34" charset="-122"/>
                <a:sym typeface="+mn-lt"/>
              </a:rPr>
              <a:t>目录</a:t>
            </a:r>
            <a:endParaRPr lang="zh-CN" altLang="en-US" sz="6000" b="1" dirty="0">
              <a:solidFill>
                <a:schemeClr val="bg1"/>
              </a:solidFill>
              <a:effectLst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83352" y="1022183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effectLst/>
                <a:ea typeface="微软雅黑" panose="020B0503020204020204" pitchFamily="34" charset="-122"/>
                <a:cs typeface="Times New Roman" panose="02020703060505090304" pitchFamily="18" charset="0"/>
                <a:sym typeface="+mn-lt"/>
              </a:rPr>
              <a:t>CONTENTS</a:t>
            </a:r>
            <a:endParaRPr lang="zh-CN" altLang="en-US" sz="4000" b="1" dirty="0">
              <a:solidFill>
                <a:schemeClr val="bg1"/>
              </a:solidFill>
              <a:effectLst/>
              <a:ea typeface="微软雅黑" panose="020B0503020204020204" pitchFamily="34" charset="-122"/>
              <a:cs typeface="Times New Roman" panose="02020703060505090304" pitchFamily="18" charset="0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39339" y="1720413"/>
            <a:ext cx="3416755" cy="829965"/>
            <a:chOff x="8098970" y="1684028"/>
            <a:chExt cx="3416755" cy="829965"/>
          </a:xfrm>
        </p:grpSpPr>
        <p:grpSp>
          <p:nvGrpSpPr>
            <p:cNvPr id="6" name="组合 5"/>
            <p:cNvGrpSpPr/>
            <p:nvPr/>
          </p:nvGrpSpPr>
          <p:grpSpPr>
            <a:xfrm>
              <a:off x="9120867" y="1684028"/>
              <a:ext cx="2394858" cy="829965"/>
              <a:chOff x="9042399" y="1373760"/>
              <a:chExt cx="2394858" cy="82996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9042399" y="1373760"/>
                <a:ext cx="2394858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ym typeface="+mn-lt"/>
                  </a:rPr>
                  <a:t>工具设计</a:t>
                </a:r>
                <a:endParaRPr lang="zh-CN" altLang="en-US" sz="2800" b="1" dirty="0">
                  <a:sym typeface="+mn-lt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042399" y="1835425"/>
                <a:ext cx="239485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703060505090304" pitchFamily="18" charset="0"/>
                    <a:cs typeface="Times New Roman" panose="02020703060505090304" pitchFamily="18" charset="0"/>
                  </a:rPr>
                  <a:t>Tool </a:t>
                </a:r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703060505090304" pitchFamily="18" charset="0"/>
                    <a:cs typeface="Times New Roman" panose="02020703060505090304" pitchFamily="18" charset="0"/>
                  </a:rPr>
                  <a:t>D</a:t>
                </a:r>
                <a:r>
                  <a:rPr lang="zh-CN" altLang="en-US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703060505090304" pitchFamily="18" charset="0"/>
                    <a:cs typeface="Times New Roman" panose="02020703060505090304" pitchFamily="18" charset="0"/>
                  </a:rPr>
                  <a:t>esign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703060505090304" pitchFamily="18" charset="0"/>
                  <a:cs typeface="Times New Roman" panose="02020703060505090304" pitchFamily="18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098970" y="1685526"/>
              <a:ext cx="899886" cy="828000"/>
              <a:chOff x="8098970" y="1685526"/>
              <a:chExt cx="899886" cy="82800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8098970" y="1714806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ea typeface="微软雅黑" panose="020B0503020204020204" pitchFamily="34" charset="-122"/>
                    <a:sym typeface="+mn-lt"/>
                  </a:rPr>
                  <a:t>02</a:t>
                </a:r>
                <a:endParaRPr lang="zh-CN" altLang="en-US" sz="4400" b="1" dirty="0">
                  <a:solidFill>
                    <a:schemeClr val="accent1"/>
                  </a:solidFill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134913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flipH="1">
            <a:off x="2975417" y="570393"/>
            <a:ext cx="4194822" cy="881076"/>
            <a:chOff x="2990744" y="1662562"/>
            <a:chExt cx="4194822" cy="881076"/>
          </a:xfrm>
        </p:grpSpPr>
        <p:grpSp>
          <p:nvGrpSpPr>
            <p:cNvPr id="27" name="组合 26"/>
            <p:cNvGrpSpPr/>
            <p:nvPr/>
          </p:nvGrpSpPr>
          <p:grpSpPr>
            <a:xfrm>
              <a:off x="2990744" y="1662562"/>
              <a:ext cx="3263530" cy="805180"/>
              <a:chOff x="2896674" y="1352295"/>
              <a:chExt cx="3263530" cy="805180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3765346" y="1352295"/>
                <a:ext cx="2394858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ym typeface="+mn-lt"/>
                  </a:rPr>
                  <a:t>技术原理</a:t>
                </a:r>
                <a:endParaRPr lang="zh-CN" altLang="en-US" sz="2800" b="1" dirty="0">
                  <a:sym typeface="+mn-lt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896674" y="1789175"/>
                <a:ext cx="325628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ea typeface="微软雅黑" panose="020B0503020204020204" pitchFamily="34" charset="-122"/>
                    <a:cs typeface="Times New Roman" panose="02020703060505090304" pitchFamily="18" charset="0"/>
                    <a:sym typeface="+mn-lt"/>
                  </a:rPr>
                  <a:t>Technical Principles</a:t>
                </a:r>
                <a:endParaRPr lang="en-US" altLang="zh-CN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  <a:cs typeface="Times New Roman" panose="02020703060505090304" pitchFamily="18" charset="0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356304" y="1715638"/>
              <a:ext cx="829262" cy="828000"/>
              <a:chOff x="6356304" y="1715638"/>
              <a:chExt cx="829262" cy="828000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6357566" y="1793454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ea typeface="微软雅黑" panose="020B0503020204020204" pitchFamily="34" charset="-122"/>
                    <a:sym typeface="+mn-lt"/>
                  </a:rPr>
                  <a:t>01</a:t>
                </a:r>
                <a:endParaRPr lang="en-US" altLang="zh-CN" sz="4000" b="1" dirty="0">
                  <a:solidFill>
                    <a:schemeClr val="accent1"/>
                  </a:solidFill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356304" y="171563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6473770" y="5515939"/>
            <a:ext cx="3663154" cy="867113"/>
            <a:chOff x="1741701" y="4901043"/>
            <a:chExt cx="3663154" cy="867113"/>
          </a:xfrm>
        </p:grpSpPr>
        <p:grpSp>
          <p:nvGrpSpPr>
            <p:cNvPr id="13" name="组合 12"/>
            <p:cNvGrpSpPr/>
            <p:nvPr/>
          </p:nvGrpSpPr>
          <p:grpSpPr>
            <a:xfrm>
              <a:off x="2640700" y="4901043"/>
              <a:ext cx="2764155" cy="866775"/>
              <a:chOff x="3245852" y="3449693"/>
              <a:chExt cx="2764155" cy="86677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419207" y="3449693"/>
                <a:ext cx="2394858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ym typeface="+mn-lt"/>
                  </a:rPr>
                  <a:t>总结与反思</a:t>
                </a:r>
                <a:endParaRPr lang="zh-CN" altLang="en-US" sz="2800" b="1" dirty="0"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245852" y="3948168"/>
                <a:ext cx="276415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ea typeface="微软雅黑" panose="020B0503020204020204" pitchFamily="34" charset="-122"/>
                    <a:cs typeface="Times New Roman" panose="02020703060505090304" pitchFamily="18" charset="0"/>
                    <a:sym typeface="+mn-lt"/>
                  </a:rPr>
                  <a:t>Summary and reflection</a:t>
                </a:r>
                <a:endParaRPr lang="en-US" altLang="zh-CN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  <a:cs typeface="Times New Roman" panose="02020703060505090304" pitchFamily="18" charset="0"/>
                  <a:sym typeface="+mn-lt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 flipH="1">
              <a:off x="1741701" y="4940156"/>
              <a:ext cx="899886" cy="828000"/>
              <a:chOff x="5909850" y="4753058"/>
              <a:chExt cx="899886" cy="828000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5909850" y="4811617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ea typeface="微软雅黑" panose="020B0503020204020204" pitchFamily="34" charset="-122"/>
                    <a:sym typeface="+mn-lt"/>
                  </a:rPr>
                  <a:t>05</a:t>
                </a:r>
                <a:endParaRPr lang="zh-CN" altLang="en-US" sz="4400" b="1" dirty="0">
                  <a:solidFill>
                    <a:schemeClr val="accent1"/>
                  </a:solidFill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5930109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5573884" y="4248377"/>
            <a:ext cx="3485892" cy="878205"/>
            <a:chOff x="7400110" y="3450898"/>
            <a:chExt cx="3485892" cy="878205"/>
          </a:xfrm>
        </p:grpSpPr>
        <p:grpSp>
          <p:nvGrpSpPr>
            <p:cNvPr id="21" name="组合 20"/>
            <p:cNvGrpSpPr/>
            <p:nvPr/>
          </p:nvGrpSpPr>
          <p:grpSpPr>
            <a:xfrm>
              <a:off x="7400110" y="3450898"/>
              <a:ext cx="899886" cy="828000"/>
              <a:chOff x="8098970" y="3203903"/>
              <a:chExt cx="899886" cy="828000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8098970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ea typeface="微软雅黑" panose="020B0503020204020204" pitchFamily="34" charset="-122"/>
                    <a:sym typeface="+mn-lt"/>
                  </a:rPr>
                  <a:t>04</a:t>
                </a:r>
                <a:endParaRPr lang="zh-CN" altLang="en-US" sz="4400" b="1" dirty="0">
                  <a:solidFill>
                    <a:schemeClr val="accent1"/>
                  </a:solidFill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134913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 flipH="1">
              <a:off x="8300282" y="3450898"/>
              <a:ext cx="2585720" cy="878205"/>
              <a:chOff x="-2180434" y="3447499"/>
              <a:chExt cx="2585720" cy="878205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-2180434" y="3447499"/>
                <a:ext cx="2394858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</a:rPr>
                  <a:t>实际效果对比</a:t>
                </a:r>
                <a:endParaRPr lang="zh-CN" altLang="en-US" sz="28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-2180434" y="3957404"/>
                <a:ext cx="258572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703060505090304" pitchFamily="18" charset="0"/>
                    <a:ea typeface="微软雅黑" panose="020B0503020204020204" pitchFamily="34" charset="-122"/>
                    <a:cs typeface="Times New Roman" panose="02020703060505090304" pitchFamily="18" charset="0"/>
                  </a:rPr>
                  <a:t>Actual effect comparison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703060505090304" pitchFamily="18" charset="0"/>
                  <a:ea typeface="微软雅黑" panose="020B0503020204020204" pitchFamily="34" charset="-122"/>
                  <a:cs typeface="Times New Roman" panose="02020703060505090304" pitchFamily="18" charset="0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4614880" y="3042240"/>
            <a:ext cx="3397171" cy="912570"/>
            <a:chOff x="1721228" y="3404450"/>
            <a:chExt cx="3397171" cy="912570"/>
          </a:xfrm>
        </p:grpSpPr>
        <p:grpSp>
          <p:nvGrpSpPr>
            <p:cNvPr id="20" name="组合 19"/>
            <p:cNvGrpSpPr/>
            <p:nvPr/>
          </p:nvGrpSpPr>
          <p:grpSpPr>
            <a:xfrm>
              <a:off x="2723541" y="3404450"/>
              <a:ext cx="2394858" cy="912570"/>
              <a:chOff x="3343933" y="3481440"/>
              <a:chExt cx="2394858" cy="912570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3343933" y="3481440"/>
                <a:ext cx="2394858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</a:rPr>
                  <a:t>具体实现</a:t>
                </a:r>
                <a:endParaRPr lang="zh-CN" altLang="en-US" sz="28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343933" y="4025710"/>
                <a:ext cx="239485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703060505090304" pitchFamily="18" charset="0"/>
                    <a:cs typeface="Times New Roman" panose="02020703060505090304" pitchFamily="18" charset="0"/>
                  </a:rPr>
                  <a:t>Implementation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703060505090304" pitchFamily="18" charset="0"/>
                  <a:cs typeface="Times New Roman" panose="02020703060505090304" pitchFamily="18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 flipH="1">
              <a:off x="1721228" y="3407194"/>
              <a:ext cx="899886" cy="839252"/>
              <a:chOff x="6178524" y="3064421"/>
              <a:chExt cx="899886" cy="839252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6178524" y="3134232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ea typeface="微软雅黑" panose="020B0503020204020204" pitchFamily="34" charset="-122"/>
                    <a:sym typeface="+mn-lt"/>
                  </a:rPr>
                  <a:t>03</a:t>
                </a:r>
                <a:endParaRPr lang="zh-CN" altLang="en-US" sz="4400" b="1" dirty="0">
                  <a:solidFill>
                    <a:schemeClr val="accent1"/>
                  </a:solidFill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206462" y="3064421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ym typeface="+mn-lt"/>
                </a:endParaRPr>
              </a:p>
            </p:txBody>
          </p:sp>
        </p:grpSp>
      </p:grpSp>
      <p:sp>
        <p:nvSpPr>
          <p:cNvPr id="47" name="矩形 46"/>
          <p:cNvSpPr/>
          <p:nvPr/>
        </p:nvSpPr>
        <p:spPr>
          <a:xfrm>
            <a:off x="11712624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校徽打底"/>
          <p:cNvSpPr/>
          <p:nvPr/>
        </p:nvSpPr>
        <p:spPr>
          <a:xfrm>
            <a:off x="2801582" y="6687718"/>
            <a:ext cx="7002008" cy="7002008"/>
          </a:xfrm>
          <a:prstGeom prst="rect">
            <a:avLst/>
          </a:prstGeom>
          <a:blipFill dpi="0" rotWithShape="1">
            <a:blip r:embed="rId1" cstate="print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0732" y="2953081"/>
            <a:ext cx="2320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sym typeface="+mn-lt"/>
              </a:rPr>
              <a:t>目录</a:t>
            </a:r>
            <a:endParaRPr lang="zh-CN" altLang="en-US" sz="6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73338" y="4011042"/>
            <a:ext cx="3486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pitchFamily="34" charset="-122"/>
                <a:cs typeface="Times New Roman" panose="02020703060505090304" pitchFamily="18" charset="0"/>
                <a:sym typeface="+mn-lt"/>
              </a:rPr>
              <a:t>CONTENTS</a:t>
            </a:r>
            <a:r>
              <a:rPr lang="en-US" altLang="zh-CN" sz="4000" b="1" dirty="0">
                <a:solidFill>
                  <a:schemeClr val="bg1"/>
                </a:solidFill>
                <a:effectLst/>
                <a:ea typeface="微软雅黑" panose="020B0503020204020204" pitchFamily="34" charset="-122"/>
                <a:cs typeface="Times New Roman" panose="02020703060505090304" pitchFamily="18" charset="0"/>
                <a:sym typeface="+mn-lt"/>
              </a:rPr>
              <a:t>S</a:t>
            </a:r>
            <a:endParaRPr lang="zh-CN" altLang="en-US" sz="4000" b="1" dirty="0">
              <a:solidFill>
                <a:schemeClr val="bg1"/>
              </a:solidFill>
              <a:effectLst/>
              <a:ea typeface="微软雅黑" panose="020B0503020204020204" pitchFamily="34" charset="-122"/>
              <a:cs typeface="Times New Roman" panose="02020703060505090304" pitchFamily="18" charset="0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496"/>
    </mc:Choice>
    <mc:Fallback>
      <p:transition spd="slow" advTm="349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具体实现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18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24835" y="430530"/>
            <a:ext cx="5136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半扫描</a:t>
            </a:r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(SYN)&amp;</a:t>
            </a:r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秘密扫描</a:t>
            </a:r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(FIN)</a:t>
            </a:r>
            <a:endParaRPr lang="en-US" altLang="zh-CN" sz="2800" dirty="0">
              <a:solidFill>
                <a:schemeClr val="bg2"/>
              </a:solidFill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420"/>
            <a:ext cx="7773035" cy="51562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73035" y="2148840"/>
            <a:ext cx="398716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每个扫描线程(tcp</a:t>
            </a:r>
            <a:r>
              <a:rPr lang="en-US" altLang="zh-CN"/>
              <a:t>xxx</a:t>
            </a:r>
            <a:r>
              <a:rPr lang="zh-CN" altLang="en-US"/>
              <a:t>ScanPort)会建立一个线程池，对每个要扫描的端口都创建一个线程tcp</a:t>
            </a:r>
            <a:r>
              <a:rPr lang="en-US" altLang="zh-CN"/>
              <a:t>xxx</a:t>
            </a:r>
            <a:r>
              <a:rPr lang="zh-CN" altLang="en-US"/>
              <a:t>ScanEach（线程配置成detach属性）。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tcp</a:t>
            </a:r>
            <a:r>
              <a:rPr lang="en-US" altLang="zh-CN"/>
              <a:t>xxx</a:t>
            </a:r>
            <a:r>
              <a:rPr lang="zh-CN" altLang="en-US"/>
              <a:t>ScanEach负责发送SYN帧到各端口，另有一个线程tcp</a:t>
            </a:r>
            <a:r>
              <a:rPr lang="en-US" altLang="zh-CN"/>
              <a:t>xxx</a:t>
            </a:r>
            <a:r>
              <a:rPr lang="zh-CN" altLang="en-US"/>
              <a:t>ScanRecv负责处理所有收到的数据包。发送的数据包要自己组装，协议使用原始套接字，协议选择TCP。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/>
    </mc:Choice>
    <mc:Fallback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" name="矩形 1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具体实现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7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18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24835" y="430530"/>
            <a:ext cx="5136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sym typeface="+mn-lt"/>
              </a:rPr>
              <a:t>UDP</a:t>
            </a:r>
            <a:r>
              <a:rPr lang="zh-CN" altLang="en-US" sz="2800" dirty="0">
                <a:solidFill>
                  <a:schemeClr val="bg2"/>
                </a:solidFill>
                <a:sym typeface="+mn-lt"/>
              </a:rPr>
              <a:t>扫描</a:t>
            </a:r>
            <a:endParaRPr lang="zh-CN" altLang="en-US" sz="2800" dirty="0">
              <a:solidFill>
                <a:schemeClr val="bg2"/>
              </a:solidFill>
              <a:sym typeface="+mn-lt"/>
            </a:endParaRPr>
          </a:p>
        </p:txBody>
      </p:sp>
      <p:pic>
        <p:nvPicPr>
          <p:cNvPr id="7" name="图片 6" descr="90D62809CB4DD426E1C4D06D3AF260D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35" y="1805940"/>
            <a:ext cx="5881370" cy="1498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60930" y="4100195"/>
            <a:ext cx="746950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每个扫描线程(udpIcmpScanPort)会建立一个线程池，对每个要扫描的端口都创建一个线程udpIcmpScanEach（线程配置成detach属性）。udpIcmpScanEach负责发送UDP包到各端口，另有一个线程udpIcmpScanRecv负责处理所有收到的数据包。发送的数据包要自己组装，协议可以使用原始套接字，协议选择UDP,接收时另建立一个socket，也是使用原始套接字，协议选择ICMP（对应ICMP首部前两个字段：类型3 代码3）。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708"/>
    </mc:Choice>
    <mc:Fallback>
      <p:transition spd="slow" advTm="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87488" y="-11028"/>
            <a:ext cx="8856984" cy="685800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ym typeface="+mn-lt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88217" y="4677969"/>
            <a:ext cx="6255526" cy="828675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r>
              <a:rPr lang="zh-CN" altLang="en-US" sz="4800" b="1" dirty="0">
                <a:solidFill>
                  <a:srgbClr val="FFFFFF"/>
                </a:solidFill>
                <a:sym typeface="+mn-lt"/>
              </a:rPr>
              <a:t>实际效果对比</a:t>
            </a:r>
            <a:endParaRPr lang="zh-CN" altLang="en-US" sz="4800" b="1" dirty="0">
              <a:solidFill>
                <a:srgbClr val="FFFFFF"/>
              </a:solidFill>
              <a:sym typeface="+mn-lt"/>
            </a:endParaRPr>
          </a:p>
        </p:txBody>
      </p:sp>
      <p:cxnSp>
        <p:nvCxnSpPr>
          <p:cNvPr id="8" name="原创设计小乖qq:2013440355"/>
          <p:cNvCxnSpPr/>
          <p:nvPr/>
        </p:nvCxnSpPr>
        <p:spPr bwMode="auto">
          <a:xfrm>
            <a:off x="2788217" y="5661248"/>
            <a:ext cx="69100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矩形 32"/>
          <p:cNvSpPr/>
          <p:nvPr/>
        </p:nvSpPr>
        <p:spPr>
          <a:xfrm>
            <a:off x="0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712624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长安校区"/>
          <p:cNvPicPr>
            <a:picLocks noChangeAspect="1"/>
          </p:cNvPicPr>
          <p:nvPr/>
        </p:nvPicPr>
        <p:blipFill rotWithShape="1">
          <a:blip r:embed="rId1" cstate="print"/>
          <a:srcRect t="32193" r="5781" b="29120"/>
          <a:stretch>
            <a:fillRect/>
          </a:stretch>
        </p:blipFill>
        <p:spPr>
          <a:xfrm>
            <a:off x="1488472" y="1254799"/>
            <a:ext cx="8856000" cy="2066921"/>
          </a:xfrm>
          <a:prstGeom prst="rect">
            <a:avLst/>
          </a:prstGeom>
        </p:spPr>
      </p:pic>
      <p:sp>
        <p:nvSpPr>
          <p:cNvPr id="13" name="遮罩色块"/>
          <p:cNvSpPr/>
          <p:nvPr/>
        </p:nvSpPr>
        <p:spPr>
          <a:xfrm>
            <a:off x="1477979" y="1233720"/>
            <a:ext cx="8856000" cy="208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14" name="组合 1"/>
          <p:cNvGrpSpPr/>
          <p:nvPr/>
        </p:nvGrpSpPr>
        <p:grpSpPr>
          <a:xfrm>
            <a:off x="4686620" y="3895425"/>
            <a:ext cx="2438400" cy="581922"/>
            <a:chOff x="9128328" y="2210805"/>
            <a:chExt cx="1638300" cy="390979"/>
          </a:xfrm>
        </p:grpSpPr>
        <p:sp>
          <p:nvSpPr>
            <p:cNvPr id="15" name="打底矩形"/>
            <p:cNvSpPr/>
            <p:nvPr/>
          </p:nvSpPr>
          <p:spPr>
            <a:xfrm>
              <a:off x="9128328" y="2210805"/>
              <a:ext cx="1638300" cy="390979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7" name="Part One"/>
            <p:cNvSpPr txBox="1"/>
            <p:nvPr/>
          </p:nvSpPr>
          <p:spPr>
            <a:xfrm>
              <a:off x="9461107" y="2251336"/>
              <a:ext cx="972314" cy="309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457200"/>
              <a:r>
                <a:rPr lang="en-US" altLang="zh-CN" sz="2400" dirty="0">
                  <a:solidFill>
                    <a:srgbClr val="FFFFFF"/>
                  </a:solidFill>
                  <a:ea typeface="微软雅黑" panose="020B0503020204020204" pitchFamily="34" charset="-122"/>
                  <a:sym typeface="+mn-lt"/>
                </a:rPr>
                <a:t>Part Ⅳ</a:t>
              </a:r>
              <a:endParaRPr lang="en-US" altLang="zh-CN" sz="2400" dirty="0">
                <a:solidFill>
                  <a:srgbClr val="FFFFFF"/>
                </a:solidFill>
                <a:ea typeface="微软雅黑" panose="020B0503020204020204" pitchFamily="34" charset="-122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470"/>
    </mc:Choice>
    <mc:Fallback>
      <p:transition spd="slow" advTm="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33" grpId="0" animBg="1"/>
      <p:bldP spid="34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组合 373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363" name="矩形 362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65" name="文本框 364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sym typeface="+mn-lt"/>
                </a:rPr>
                <a:t>实际效果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endParaRPr>
            </a:p>
          </p:txBody>
        </p:sp>
        <p:sp>
          <p:nvSpPr>
            <p:cNvPr id="366" name="矩形 365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67" name="文本框 366"/>
            <p:cNvSpPr txBox="1"/>
            <p:nvPr/>
          </p:nvSpPr>
          <p:spPr>
            <a:xfrm>
              <a:off x="3125104" y="430540"/>
              <a:ext cx="455507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800" dirty="0">
                <a:solidFill>
                  <a:schemeClr val="bg2"/>
                </a:solidFill>
                <a:sym typeface="+mn-lt"/>
              </a:endParaRPr>
            </a:p>
          </p:txBody>
        </p:sp>
      </p:grpSp>
      <p:pic>
        <p:nvPicPr>
          <p:cNvPr id="38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41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pic>
        <p:nvPicPr>
          <p:cNvPr id="10" name="图片 9" descr="9CEBD96E5AB0CB5A5C75A18A429C29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1648460"/>
            <a:ext cx="7873365" cy="2412365"/>
          </a:xfrm>
          <a:prstGeom prst="rect">
            <a:avLst/>
          </a:prstGeom>
        </p:spPr>
      </p:pic>
      <p:pic>
        <p:nvPicPr>
          <p:cNvPr id="11" name="图片 10" descr="D85132FBC5184C556D02F935BBD46C8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865" y="2437765"/>
            <a:ext cx="5934710" cy="42830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1375" y="1308100"/>
            <a:ext cx="815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Go</a:t>
            </a:r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18"/>
    </mc:Choice>
    <mc:Fallback>
      <p:transition spd="slow" advTm="3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组合 373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363" name="矩形 362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65" name="文本框 364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sym typeface="+mn-lt"/>
                </a:rPr>
                <a:t>实际效果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endParaRPr>
            </a:p>
          </p:txBody>
        </p:sp>
        <p:sp>
          <p:nvSpPr>
            <p:cNvPr id="366" name="矩形 365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367" name="文本框 366"/>
            <p:cNvSpPr txBox="1"/>
            <p:nvPr/>
          </p:nvSpPr>
          <p:spPr>
            <a:xfrm>
              <a:off x="3125104" y="430540"/>
              <a:ext cx="455507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800" dirty="0">
                <a:solidFill>
                  <a:schemeClr val="bg2"/>
                </a:solidFill>
                <a:sym typeface="+mn-lt"/>
              </a:endParaRPr>
            </a:p>
          </p:txBody>
        </p:sp>
      </p:grpSp>
      <p:pic>
        <p:nvPicPr>
          <p:cNvPr id="38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568629" y="446833"/>
            <a:ext cx="490134" cy="489382"/>
          </a:xfrm>
          <a:prstGeom prst="rect">
            <a:avLst/>
          </a:prstGeom>
        </p:spPr>
      </p:pic>
      <p:pic>
        <p:nvPicPr>
          <p:cNvPr id="41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1375" y="1308100"/>
            <a:ext cx="815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Go</a:t>
            </a:r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755" y="3143250"/>
            <a:ext cx="6934835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640" y="1614170"/>
            <a:ext cx="7061835" cy="13589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18"/>
    </mc:Choice>
    <mc:Fallback>
      <p:transition spd="slow" advTm="3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87488" y="0"/>
            <a:ext cx="8856984" cy="685800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ym typeface="+mn-lt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788217" y="4677969"/>
            <a:ext cx="6255526" cy="828675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r>
              <a:rPr lang="zh-CN" altLang="en-US" sz="4800" b="1" dirty="0">
                <a:solidFill>
                  <a:srgbClr val="FFFFFF"/>
                </a:solidFill>
                <a:sym typeface="+mn-lt"/>
              </a:rPr>
              <a:t>总结与反思</a:t>
            </a:r>
            <a:endParaRPr lang="zh-CN" altLang="en-US" sz="4800" b="1" dirty="0">
              <a:solidFill>
                <a:srgbClr val="FFFFFF"/>
              </a:solidFill>
              <a:sym typeface="+mn-lt"/>
            </a:endParaRPr>
          </a:p>
        </p:txBody>
      </p:sp>
      <p:cxnSp>
        <p:nvCxnSpPr>
          <p:cNvPr id="8" name="原创设计小乖qq:2013440355"/>
          <p:cNvCxnSpPr/>
          <p:nvPr/>
        </p:nvCxnSpPr>
        <p:spPr bwMode="auto">
          <a:xfrm>
            <a:off x="2788217" y="5661248"/>
            <a:ext cx="69100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矩形 32"/>
          <p:cNvSpPr/>
          <p:nvPr/>
        </p:nvSpPr>
        <p:spPr>
          <a:xfrm>
            <a:off x="0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712624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长安校区"/>
          <p:cNvPicPr>
            <a:picLocks noChangeAspect="1"/>
          </p:cNvPicPr>
          <p:nvPr/>
        </p:nvPicPr>
        <p:blipFill rotWithShape="1">
          <a:blip r:embed="rId1" cstate="print"/>
          <a:srcRect t="32193" r="5781" b="29120"/>
          <a:stretch>
            <a:fillRect/>
          </a:stretch>
        </p:blipFill>
        <p:spPr>
          <a:xfrm>
            <a:off x="1488472" y="1282731"/>
            <a:ext cx="8856000" cy="2066921"/>
          </a:xfrm>
          <a:prstGeom prst="rect">
            <a:avLst/>
          </a:prstGeom>
        </p:spPr>
      </p:pic>
      <p:sp>
        <p:nvSpPr>
          <p:cNvPr id="13" name="遮罩色块"/>
          <p:cNvSpPr/>
          <p:nvPr/>
        </p:nvSpPr>
        <p:spPr>
          <a:xfrm>
            <a:off x="1477616" y="1272191"/>
            <a:ext cx="8856000" cy="208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14" name="组合 1"/>
          <p:cNvGrpSpPr/>
          <p:nvPr/>
        </p:nvGrpSpPr>
        <p:grpSpPr>
          <a:xfrm>
            <a:off x="4696780" y="3896061"/>
            <a:ext cx="2438400" cy="581922"/>
            <a:chOff x="9135154" y="2211232"/>
            <a:chExt cx="1638300" cy="390979"/>
          </a:xfrm>
        </p:grpSpPr>
        <p:sp>
          <p:nvSpPr>
            <p:cNvPr id="15" name="打底矩形"/>
            <p:cNvSpPr/>
            <p:nvPr/>
          </p:nvSpPr>
          <p:spPr>
            <a:xfrm>
              <a:off x="9135154" y="2211232"/>
              <a:ext cx="1638300" cy="390979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7" name="Part One"/>
            <p:cNvSpPr txBox="1"/>
            <p:nvPr/>
          </p:nvSpPr>
          <p:spPr>
            <a:xfrm>
              <a:off x="9467933" y="2252190"/>
              <a:ext cx="972314" cy="309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457200"/>
              <a:r>
                <a:rPr lang="en-US" altLang="zh-CN" sz="2400" dirty="0">
                  <a:solidFill>
                    <a:srgbClr val="FFFFFF"/>
                  </a:solidFill>
                  <a:ea typeface="微软雅黑" panose="020B0503020204020204" pitchFamily="34" charset="-122"/>
                  <a:sym typeface="+mn-lt"/>
                </a:rPr>
                <a:t>Part Ⅴ</a:t>
              </a:r>
              <a:endParaRPr lang="en-US" altLang="zh-CN" sz="2400" dirty="0">
                <a:solidFill>
                  <a:srgbClr val="FFFFFF"/>
                </a:solidFill>
                <a:ea typeface="微软雅黑" panose="020B0503020204020204" pitchFamily="34" charset="-122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470"/>
    </mc:Choice>
    <mc:Fallback>
      <p:transition spd="slow" advTm="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33" grpId="0" animBg="1"/>
      <p:bldP spid="34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0" name="矩形 19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sym typeface="+mn-lt"/>
                </a:rPr>
                <a:t>总结反思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</p:grpSp>
      <p:pic>
        <p:nvPicPr>
          <p:cNvPr id="18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323562" y="446834"/>
            <a:ext cx="490134" cy="489382"/>
          </a:xfrm>
          <a:prstGeom prst="rect">
            <a:avLst/>
          </a:prstGeom>
        </p:spPr>
      </p:pic>
      <p:pic>
        <p:nvPicPr>
          <p:cNvPr id="25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39688" y="4791991"/>
            <a:ext cx="4896423" cy="1295678"/>
            <a:chOff x="1506948" y="4227994"/>
            <a:chExt cx="2918549" cy="1922947"/>
          </a:xfrm>
        </p:grpSpPr>
        <p:sp>
          <p:nvSpPr>
            <p:cNvPr id="36" name="矩形 35"/>
            <p:cNvSpPr/>
            <p:nvPr/>
          </p:nvSpPr>
          <p:spPr>
            <a:xfrm>
              <a:off x="1739728" y="4486548"/>
              <a:ext cx="2594406" cy="7520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b="1" dirty="0">
                <a:solidFill>
                  <a:schemeClr val="tx1"/>
                </a:solidFill>
                <a:ea typeface="宋体" panose="02010600030101010101" pitchFamily="2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1506948" y="4227994"/>
              <a:ext cx="2918549" cy="1922947"/>
              <a:chOff x="458727" y="3212976"/>
              <a:chExt cx="6639477" cy="3498055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479376" y="3212976"/>
                <a:ext cx="6618828" cy="0"/>
              </a:xfrm>
              <a:prstGeom prst="line">
                <a:avLst/>
              </a:prstGeom>
              <a:ln w="762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7098204" y="3212976"/>
                <a:ext cx="0" cy="3313187"/>
              </a:xfrm>
              <a:prstGeom prst="line">
                <a:avLst/>
              </a:prstGeom>
              <a:ln w="762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479376" y="6711031"/>
                <a:ext cx="6618828" cy="0"/>
              </a:xfrm>
              <a:prstGeom prst="line">
                <a:avLst/>
              </a:prstGeom>
              <a:ln w="762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flipV="1">
                <a:off x="458727" y="3212976"/>
                <a:ext cx="0" cy="3313187"/>
              </a:xfrm>
              <a:prstGeom prst="line">
                <a:avLst/>
              </a:prstGeom>
              <a:ln w="762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1428053" y="1916832"/>
            <a:ext cx="2534920" cy="2534920"/>
            <a:chOff x="1705552" y="1603605"/>
            <a:chExt cx="2534920" cy="253492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print"/>
            <a:srcRect l="68830" t="39363" r="20020" b="39553"/>
            <a:stretch>
              <a:fillRect/>
            </a:stretch>
          </p:blipFill>
          <p:spPr>
            <a:xfrm>
              <a:off x="1705552" y="1603605"/>
              <a:ext cx="2534920" cy="2534920"/>
            </a:xfrm>
            <a:prstGeom prst="ellipse">
              <a:avLst/>
            </a:prstGeom>
          </p:spPr>
        </p:pic>
        <p:sp>
          <p:nvSpPr>
            <p:cNvPr id="9" name="team-success_75781"/>
            <p:cNvSpPr>
              <a:spLocks noChangeAspect="1"/>
            </p:cNvSpPr>
            <p:nvPr/>
          </p:nvSpPr>
          <p:spPr bwMode="auto">
            <a:xfrm>
              <a:off x="2137600" y="2395693"/>
              <a:ext cx="1638300" cy="891540"/>
            </a:xfrm>
            <a:custGeom>
              <a:avLst/>
              <a:gdLst>
                <a:gd name="connsiteX0" fmla="*/ 170438 w 550249"/>
                <a:gd name="connsiteY0" fmla="*/ 198810 h 299251"/>
                <a:gd name="connsiteX1" fmla="*/ 174414 w 550249"/>
                <a:gd name="connsiteY1" fmla="*/ 198810 h 299251"/>
                <a:gd name="connsiteX2" fmla="*/ 177065 w 550249"/>
                <a:gd name="connsiteY2" fmla="*/ 198810 h 299251"/>
                <a:gd name="connsiteX3" fmla="*/ 177065 w 550249"/>
                <a:gd name="connsiteY3" fmla="*/ 299251 h 299251"/>
                <a:gd name="connsiteX4" fmla="*/ 170438 w 550249"/>
                <a:gd name="connsiteY4" fmla="*/ 299251 h 299251"/>
                <a:gd name="connsiteX5" fmla="*/ 373391 w 550249"/>
                <a:gd name="connsiteY5" fmla="*/ 197361 h 299251"/>
                <a:gd name="connsiteX6" fmla="*/ 375980 w 550249"/>
                <a:gd name="connsiteY6" fmla="*/ 197361 h 299251"/>
                <a:gd name="connsiteX7" fmla="*/ 383746 w 550249"/>
                <a:gd name="connsiteY7" fmla="*/ 197361 h 299251"/>
                <a:gd name="connsiteX8" fmla="*/ 383746 w 550249"/>
                <a:gd name="connsiteY8" fmla="*/ 299251 h 299251"/>
                <a:gd name="connsiteX9" fmla="*/ 373391 w 550249"/>
                <a:gd name="connsiteY9" fmla="*/ 299251 h 299251"/>
                <a:gd name="connsiteX10" fmla="*/ 334629 w 550249"/>
                <a:gd name="connsiteY10" fmla="*/ 175536 h 299251"/>
                <a:gd name="connsiteX11" fmla="*/ 334629 w 550249"/>
                <a:gd name="connsiteY11" fmla="*/ 178117 h 299251"/>
                <a:gd name="connsiteX12" fmla="*/ 339796 w 550249"/>
                <a:gd name="connsiteY12" fmla="*/ 178117 h 299251"/>
                <a:gd name="connsiteX13" fmla="*/ 339796 w 550249"/>
                <a:gd name="connsiteY13" fmla="*/ 175536 h 299251"/>
                <a:gd name="connsiteX14" fmla="*/ 326879 w 550249"/>
                <a:gd name="connsiteY14" fmla="*/ 175536 h 299251"/>
                <a:gd name="connsiteX15" fmla="*/ 326879 w 550249"/>
                <a:gd name="connsiteY15" fmla="*/ 178117 h 299251"/>
                <a:gd name="connsiteX16" fmla="*/ 332046 w 550249"/>
                <a:gd name="connsiteY16" fmla="*/ 178117 h 299251"/>
                <a:gd name="connsiteX17" fmla="*/ 332046 w 550249"/>
                <a:gd name="connsiteY17" fmla="*/ 175536 h 299251"/>
                <a:gd name="connsiteX18" fmla="*/ 307504 w 550249"/>
                <a:gd name="connsiteY18" fmla="*/ 175536 h 299251"/>
                <a:gd name="connsiteX19" fmla="*/ 307504 w 550249"/>
                <a:gd name="connsiteY19" fmla="*/ 178117 h 299251"/>
                <a:gd name="connsiteX20" fmla="*/ 325588 w 550249"/>
                <a:gd name="connsiteY20" fmla="*/ 178117 h 299251"/>
                <a:gd name="connsiteX21" fmla="*/ 325588 w 550249"/>
                <a:gd name="connsiteY21" fmla="*/ 175536 h 299251"/>
                <a:gd name="connsiteX22" fmla="*/ 233774 w 550249"/>
                <a:gd name="connsiteY22" fmla="*/ 175536 h 299251"/>
                <a:gd name="connsiteX23" fmla="*/ 233774 w 550249"/>
                <a:gd name="connsiteY23" fmla="*/ 178117 h 299251"/>
                <a:gd name="connsiteX24" fmla="*/ 251858 w 550249"/>
                <a:gd name="connsiteY24" fmla="*/ 178117 h 299251"/>
                <a:gd name="connsiteX25" fmla="*/ 251858 w 550249"/>
                <a:gd name="connsiteY25" fmla="*/ 175536 h 299251"/>
                <a:gd name="connsiteX26" fmla="*/ 227316 w 550249"/>
                <a:gd name="connsiteY26" fmla="*/ 175536 h 299251"/>
                <a:gd name="connsiteX27" fmla="*/ 227316 w 550249"/>
                <a:gd name="connsiteY27" fmla="*/ 178117 h 299251"/>
                <a:gd name="connsiteX28" fmla="*/ 232483 w 550249"/>
                <a:gd name="connsiteY28" fmla="*/ 178117 h 299251"/>
                <a:gd name="connsiteX29" fmla="*/ 232483 w 550249"/>
                <a:gd name="connsiteY29" fmla="*/ 175536 h 299251"/>
                <a:gd name="connsiteX30" fmla="*/ 219566 w 550249"/>
                <a:gd name="connsiteY30" fmla="*/ 175536 h 299251"/>
                <a:gd name="connsiteX31" fmla="*/ 219566 w 550249"/>
                <a:gd name="connsiteY31" fmla="*/ 178117 h 299251"/>
                <a:gd name="connsiteX32" fmla="*/ 224733 w 550249"/>
                <a:gd name="connsiteY32" fmla="*/ 178117 h 299251"/>
                <a:gd name="connsiteX33" fmla="*/ 224733 w 550249"/>
                <a:gd name="connsiteY33" fmla="*/ 175536 h 299251"/>
                <a:gd name="connsiteX34" fmla="*/ 387450 w 550249"/>
                <a:gd name="connsiteY34" fmla="*/ 174290 h 299251"/>
                <a:gd name="connsiteX35" fmla="*/ 387450 w 550249"/>
                <a:gd name="connsiteY35" fmla="*/ 176858 h 299251"/>
                <a:gd name="connsiteX36" fmla="*/ 386228 w 550249"/>
                <a:gd name="connsiteY36" fmla="*/ 177032 h 299251"/>
                <a:gd name="connsiteX37" fmla="*/ 386228 w 550249"/>
                <a:gd name="connsiteY37" fmla="*/ 174464 h 299251"/>
                <a:gd name="connsiteX38" fmla="*/ 171762 w 550249"/>
                <a:gd name="connsiteY38" fmla="*/ 174290 h 299251"/>
                <a:gd name="connsiteX39" fmla="*/ 171762 w 550249"/>
                <a:gd name="connsiteY39" fmla="*/ 176858 h 299251"/>
                <a:gd name="connsiteX40" fmla="*/ 180862 w 550249"/>
                <a:gd name="connsiteY40" fmla="*/ 178142 h 299251"/>
                <a:gd name="connsiteX41" fmla="*/ 180862 w 550249"/>
                <a:gd name="connsiteY41" fmla="*/ 175574 h 299251"/>
                <a:gd name="connsiteX42" fmla="*/ 372766 w 550249"/>
                <a:gd name="connsiteY42" fmla="*/ 171608 h 299251"/>
                <a:gd name="connsiteX43" fmla="*/ 386228 w 550249"/>
                <a:gd name="connsiteY43" fmla="*/ 171608 h 299251"/>
                <a:gd name="connsiteX44" fmla="*/ 386228 w 550249"/>
                <a:gd name="connsiteY44" fmla="*/ 174464 h 299251"/>
                <a:gd name="connsiteX45" fmla="*/ 378430 w 550249"/>
                <a:gd name="connsiteY45" fmla="*/ 175574 h 299251"/>
                <a:gd name="connsiteX46" fmla="*/ 378430 w 550249"/>
                <a:gd name="connsiteY46" fmla="*/ 178142 h 299251"/>
                <a:gd name="connsiteX47" fmla="*/ 386228 w 550249"/>
                <a:gd name="connsiteY47" fmla="*/ 177032 h 299251"/>
                <a:gd name="connsiteX48" fmla="*/ 386228 w 550249"/>
                <a:gd name="connsiteY48" fmla="*/ 181559 h 299251"/>
                <a:gd name="connsiteX49" fmla="*/ 370698 w 550249"/>
                <a:gd name="connsiteY49" fmla="*/ 183278 h 299251"/>
                <a:gd name="connsiteX50" fmla="*/ 370698 w 550249"/>
                <a:gd name="connsiteY50" fmla="*/ 171722 h 299251"/>
                <a:gd name="connsiteX51" fmla="*/ 297339 w 550249"/>
                <a:gd name="connsiteY51" fmla="*/ 171608 h 299251"/>
                <a:gd name="connsiteX52" fmla="*/ 303623 w 550249"/>
                <a:gd name="connsiteY52" fmla="*/ 171608 h 299251"/>
                <a:gd name="connsiteX53" fmla="*/ 303628 w 550249"/>
                <a:gd name="connsiteY53" fmla="*/ 171665 h 299251"/>
                <a:gd name="connsiteX54" fmla="*/ 352713 w 550249"/>
                <a:gd name="connsiteY54" fmla="*/ 171665 h 299251"/>
                <a:gd name="connsiteX55" fmla="*/ 352709 w 550249"/>
                <a:gd name="connsiteY55" fmla="*/ 171608 h 299251"/>
                <a:gd name="connsiteX56" fmla="*/ 356584 w 550249"/>
                <a:gd name="connsiteY56" fmla="*/ 171608 h 299251"/>
                <a:gd name="connsiteX57" fmla="*/ 356589 w 550249"/>
                <a:gd name="connsiteY57" fmla="*/ 171665 h 299251"/>
                <a:gd name="connsiteX58" fmla="*/ 368214 w 550249"/>
                <a:gd name="connsiteY58" fmla="*/ 171665 h 299251"/>
                <a:gd name="connsiteX59" fmla="*/ 368214 w 550249"/>
                <a:gd name="connsiteY59" fmla="*/ 183278 h 299251"/>
                <a:gd name="connsiteX60" fmla="*/ 298462 w 550249"/>
                <a:gd name="connsiteY60" fmla="*/ 183278 h 299251"/>
                <a:gd name="connsiteX61" fmla="*/ 202778 w 550249"/>
                <a:gd name="connsiteY61" fmla="*/ 171608 h 299251"/>
                <a:gd name="connsiteX62" fmla="*/ 206653 w 550249"/>
                <a:gd name="connsiteY62" fmla="*/ 171608 h 299251"/>
                <a:gd name="connsiteX63" fmla="*/ 206649 w 550249"/>
                <a:gd name="connsiteY63" fmla="*/ 171665 h 299251"/>
                <a:gd name="connsiteX64" fmla="*/ 255734 w 550249"/>
                <a:gd name="connsiteY64" fmla="*/ 171665 h 299251"/>
                <a:gd name="connsiteX65" fmla="*/ 255739 w 550249"/>
                <a:gd name="connsiteY65" fmla="*/ 171608 h 299251"/>
                <a:gd name="connsiteX66" fmla="*/ 262023 w 550249"/>
                <a:gd name="connsiteY66" fmla="*/ 171608 h 299251"/>
                <a:gd name="connsiteX67" fmla="*/ 260900 w 550249"/>
                <a:gd name="connsiteY67" fmla="*/ 183278 h 299251"/>
                <a:gd name="connsiteX68" fmla="*/ 191148 w 550249"/>
                <a:gd name="connsiteY68" fmla="*/ 183278 h 299251"/>
                <a:gd name="connsiteX69" fmla="*/ 191148 w 550249"/>
                <a:gd name="connsiteY69" fmla="*/ 171665 h 299251"/>
                <a:gd name="connsiteX70" fmla="*/ 202773 w 550249"/>
                <a:gd name="connsiteY70" fmla="*/ 171665 h 299251"/>
                <a:gd name="connsiteX71" fmla="*/ 166605 w 550249"/>
                <a:gd name="connsiteY71" fmla="*/ 171608 h 299251"/>
                <a:gd name="connsiteX72" fmla="*/ 186576 w 550249"/>
                <a:gd name="connsiteY72" fmla="*/ 171608 h 299251"/>
                <a:gd name="connsiteX73" fmla="*/ 188663 w 550249"/>
                <a:gd name="connsiteY73" fmla="*/ 171722 h 299251"/>
                <a:gd name="connsiteX74" fmla="*/ 188663 w 550249"/>
                <a:gd name="connsiteY74" fmla="*/ 183278 h 299251"/>
                <a:gd name="connsiteX75" fmla="*/ 166605 w 550249"/>
                <a:gd name="connsiteY75" fmla="*/ 180858 h 299251"/>
                <a:gd name="connsiteX76" fmla="*/ 301740 w 550249"/>
                <a:gd name="connsiteY76" fmla="*/ 148400 h 299251"/>
                <a:gd name="connsiteX77" fmla="*/ 351161 w 550249"/>
                <a:gd name="connsiteY77" fmla="*/ 148400 h 299251"/>
                <a:gd name="connsiteX78" fmla="*/ 352709 w 550249"/>
                <a:gd name="connsiteY78" fmla="*/ 171608 h 299251"/>
                <a:gd name="connsiteX79" fmla="*/ 303623 w 550249"/>
                <a:gd name="connsiteY79" fmla="*/ 171608 h 299251"/>
                <a:gd name="connsiteX80" fmla="*/ 264257 w 550249"/>
                <a:gd name="connsiteY80" fmla="*/ 148400 h 299251"/>
                <a:gd name="connsiteX81" fmla="*/ 295105 w 550249"/>
                <a:gd name="connsiteY81" fmla="*/ 148400 h 299251"/>
                <a:gd name="connsiteX82" fmla="*/ 297339 w 550249"/>
                <a:gd name="connsiteY82" fmla="*/ 171608 h 299251"/>
                <a:gd name="connsiteX83" fmla="*/ 262023 w 550249"/>
                <a:gd name="connsiteY83" fmla="*/ 171608 h 299251"/>
                <a:gd name="connsiteX84" fmla="*/ 208201 w 550249"/>
                <a:gd name="connsiteY84" fmla="*/ 148400 h 299251"/>
                <a:gd name="connsiteX85" fmla="*/ 257622 w 550249"/>
                <a:gd name="connsiteY85" fmla="*/ 148400 h 299251"/>
                <a:gd name="connsiteX86" fmla="*/ 255739 w 550249"/>
                <a:gd name="connsiteY86" fmla="*/ 171608 h 299251"/>
                <a:gd name="connsiteX87" fmla="*/ 206653 w 550249"/>
                <a:gd name="connsiteY87" fmla="*/ 171608 h 299251"/>
                <a:gd name="connsiteX88" fmla="*/ 18074 w 550249"/>
                <a:gd name="connsiteY88" fmla="*/ 127777 h 299251"/>
                <a:gd name="connsiteX89" fmla="*/ 43895 w 550249"/>
                <a:gd name="connsiteY89" fmla="*/ 229715 h 299251"/>
                <a:gd name="connsiteX90" fmla="*/ 116193 w 550249"/>
                <a:gd name="connsiteY90" fmla="*/ 229715 h 299251"/>
                <a:gd name="connsiteX91" fmla="*/ 116193 w 550249"/>
                <a:gd name="connsiteY91" fmla="*/ 249070 h 299251"/>
                <a:gd name="connsiteX92" fmla="*/ 103283 w 550249"/>
                <a:gd name="connsiteY92" fmla="*/ 249070 h 299251"/>
                <a:gd name="connsiteX93" fmla="*/ 121357 w 550249"/>
                <a:gd name="connsiteY93" fmla="*/ 290362 h 299251"/>
                <a:gd name="connsiteX94" fmla="*/ 109738 w 550249"/>
                <a:gd name="connsiteY94" fmla="*/ 295523 h 299251"/>
                <a:gd name="connsiteX95" fmla="*/ 89081 w 550249"/>
                <a:gd name="connsiteY95" fmla="*/ 249070 h 299251"/>
                <a:gd name="connsiteX96" fmla="*/ 58096 w 550249"/>
                <a:gd name="connsiteY96" fmla="*/ 249070 h 299251"/>
                <a:gd name="connsiteX97" fmla="*/ 36149 w 550249"/>
                <a:gd name="connsiteY97" fmla="*/ 295523 h 299251"/>
                <a:gd name="connsiteX98" fmla="*/ 24530 w 550249"/>
                <a:gd name="connsiteY98" fmla="*/ 290362 h 299251"/>
                <a:gd name="connsiteX99" fmla="*/ 43895 w 550249"/>
                <a:gd name="connsiteY99" fmla="*/ 249070 h 299251"/>
                <a:gd name="connsiteX100" fmla="*/ 29694 w 550249"/>
                <a:gd name="connsiteY100" fmla="*/ 249070 h 299251"/>
                <a:gd name="connsiteX101" fmla="*/ 0 w 550249"/>
                <a:gd name="connsiteY101" fmla="*/ 131648 h 299251"/>
                <a:gd name="connsiteX102" fmla="*/ 532175 w 550249"/>
                <a:gd name="connsiteY102" fmla="*/ 126535 h 299251"/>
                <a:gd name="connsiteX103" fmla="*/ 550249 w 550249"/>
                <a:gd name="connsiteY103" fmla="*/ 131697 h 299251"/>
                <a:gd name="connsiteX104" fmla="*/ 520555 w 550249"/>
                <a:gd name="connsiteY104" fmla="*/ 247828 h 299251"/>
                <a:gd name="connsiteX105" fmla="*/ 506354 w 550249"/>
                <a:gd name="connsiteY105" fmla="*/ 247828 h 299251"/>
                <a:gd name="connsiteX106" fmla="*/ 525719 w 550249"/>
                <a:gd name="connsiteY106" fmla="*/ 289120 h 299251"/>
                <a:gd name="connsiteX107" fmla="*/ 514100 w 550249"/>
                <a:gd name="connsiteY107" fmla="*/ 294281 h 299251"/>
                <a:gd name="connsiteX108" fmla="*/ 492153 w 550249"/>
                <a:gd name="connsiteY108" fmla="*/ 247828 h 299251"/>
                <a:gd name="connsiteX109" fmla="*/ 461168 w 550249"/>
                <a:gd name="connsiteY109" fmla="*/ 247828 h 299251"/>
                <a:gd name="connsiteX110" fmla="*/ 440511 w 550249"/>
                <a:gd name="connsiteY110" fmla="*/ 294281 h 299251"/>
                <a:gd name="connsiteX111" fmla="*/ 428892 w 550249"/>
                <a:gd name="connsiteY111" fmla="*/ 290410 h 299251"/>
                <a:gd name="connsiteX112" fmla="*/ 446966 w 550249"/>
                <a:gd name="connsiteY112" fmla="*/ 247828 h 299251"/>
                <a:gd name="connsiteX113" fmla="*/ 434056 w 550249"/>
                <a:gd name="connsiteY113" fmla="*/ 247828 h 299251"/>
                <a:gd name="connsiteX114" fmla="*/ 434056 w 550249"/>
                <a:gd name="connsiteY114" fmla="*/ 229763 h 299251"/>
                <a:gd name="connsiteX115" fmla="*/ 506354 w 550249"/>
                <a:gd name="connsiteY115" fmla="*/ 229763 h 299251"/>
                <a:gd name="connsiteX116" fmla="*/ 292003 w 550249"/>
                <a:gd name="connsiteY116" fmla="*/ 116180 h 299251"/>
                <a:gd name="connsiteX117" fmla="*/ 298462 w 550249"/>
                <a:gd name="connsiteY117" fmla="*/ 117470 h 299251"/>
                <a:gd name="connsiteX118" fmla="*/ 352713 w 550249"/>
                <a:gd name="connsiteY118" fmla="*/ 126503 h 299251"/>
                <a:gd name="connsiteX119" fmla="*/ 354592 w 550249"/>
                <a:gd name="connsiteY119" fmla="*/ 148400 h 299251"/>
                <a:gd name="connsiteX120" fmla="*/ 351161 w 550249"/>
                <a:gd name="connsiteY120" fmla="*/ 148400 h 299251"/>
                <a:gd name="connsiteX121" fmla="*/ 350130 w 550249"/>
                <a:gd name="connsiteY121" fmla="*/ 132955 h 299251"/>
                <a:gd name="connsiteX122" fmla="*/ 299753 w 550249"/>
                <a:gd name="connsiteY122" fmla="*/ 123922 h 299251"/>
                <a:gd name="connsiteX123" fmla="*/ 301740 w 550249"/>
                <a:gd name="connsiteY123" fmla="*/ 148400 h 299251"/>
                <a:gd name="connsiteX124" fmla="*/ 295105 w 550249"/>
                <a:gd name="connsiteY124" fmla="*/ 148400 h 299251"/>
                <a:gd name="connsiteX125" fmla="*/ 267359 w 550249"/>
                <a:gd name="connsiteY125" fmla="*/ 116180 h 299251"/>
                <a:gd name="connsiteX126" fmla="*/ 264257 w 550249"/>
                <a:gd name="connsiteY126" fmla="*/ 148400 h 299251"/>
                <a:gd name="connsiteX127" fmla="*/ 257622 w 550249"/>
                <a:gd name="connsiteY127" fmla="*/ 148400 h 299251"/>
                <a:gd name="connsiteX128" fmla="*/ 259609 w 550249"/>
                <a:gd name="connsiteY128" fmla="*/ 123922 h 299251"/>
                <a:gd name="connsiteX129" fmla="*/ 209232 w 550249"/>
                <a:gd name="connsiteY129" fmla="*/ 132955 h 299251"/>
                <a:gd name="connsiteX130" fmla="*/ 208201 w 550249"/>
                <a:gd name="connsiteY130" fmla="*/ 148400 h 299251"/>
                <a:gd name="connsiteX131" fmla="*/ 204770 w 550249"/>
                <a:gd name="connsiteY131" fmla="*/ 148400 h 299251"/>
                <a:gd name="connsiteX132" fmla="*/ 206649 w 550249"/>
                <a:gd name="connsiteY132" fmla="*/ 126503 h 299251"/>
                <a:gd name="connsiteX133" fmla="*/ 260900 w 550249"/>
                <a:gd name="connsiteY133" fmla="*/ 117470 h 299251"/>
                <a:gd name="connsiteX134" fmla="*/ 81339 w 550249"/>
                <a:gd name="connsiteY134" fmla="*/ 100694 h 299251"/>
                <a:gd name="connsiteX135" fmla="*/ 122680 w 550249"/>
                <a:gd name="connsiteY135" fmla="*/ 100694 h 299251"/>
                <a:gd name="connsiteX136" fmla="*/ 151102 w 550249"/>
                <a:gd name="connsiteY136" fmla="*/ 145821 h 299251"/>
                <a:gd name="connsiteX137" fmla="*/ 183399 w 550249"/>
                <a:gd name="connsiteY137" fmla="*/ 132928 h 299251"/>
                <a:gd name="connsiteX138" fmla="*/ 189859 w 550249"/>
                <a:gd name="connsiteY138" fmla="*/ 148400 h 299251"/>
                <a:gd name="connsiteX139" fmla="*/ 204770 w 550249"/>
                <a:gd name="connsiteY139" fmla="*/ 148400 h 299251"/>
                <a:gd name="connsiteX140" fmla="*/ 202778 w 550249"/>
                <a:gd name="connsiteY140" fmla="*/ 171608 h 299251"/>
                <a:gd name="connsiteX141" fmla="*/ 186576 w 550249"/>
                <a:gd name="connsiteY141" fmla="*/ 171608 h 299251"/>
                <a:gd name="connsiteX142" fmla="*/ 165261 w 550249"/>
                <a:gd name="connsiteY142" fmla="*/ 170438 h 299251"/>
                <a:gd name="connsiteX143" fmla="*/ 165261 w 550249"/>
                <a:gd name="connsiteY143" fmla="*/ 180710 h 299251"/>
                <a:gd name="connsiteX144" fmla="*/ 166605 w 550249"/>
                <a:gd name="connsiteY144" fmla="*/ 180858 h 299251"/>
                <a:gd name="connsiteX145" fmla="*/ 166605 w 550249"/>
                <a:gd name="connsiteY145" fmla="*/ 198683 h 299251"/>
                <a:gd name="connsiteX146" fmla="*/ 166605 w 550249"/>
                <a:gd name="connsiteY146" fmla="*/ 299251 h 299251"/>
                <a:gd name="connsiteX147" fmla="*/ 144642 w 550249"/>
                <a:gd name="connsiteY147" fmla="*/ 299251 h 299251"/>
                <a:gd name="connsiteX148" fmla="*/ 140767 w 550249"/>
                <a:gd name="connsiteY148" fmla="*/ 299251 h 299251"/>
                <a:gd name="connsiteX149" fmla="*/ 140767 w 550249"/>
                <a:gd name="connsiteY149" fmla="*/ 224470 h 299251"/>
                <a:gd name="connsiteX150" fmla="*/ 140767 w 550249"/>
                <a:gd name="connsiteY150" fmla="*/ 198683 h 299251"/>
                <a:gd name="connsiteX151" fmla="*/ 140767 w 550249"/>
                <a:gd name="connsiteY151" fmla="*/ 171608 h 299251"/>
                <a:gd name="connsiteX152" fmla="*/ 127848 w 550249"/>
                <a:gd name="connsiteY152" fmla="*/ 171608 h 299251"/>
                <a:gd name="connsiteX153" fmla="*/ 127848 w 550249"/>
                <a:gd name="connsiteY153" fmla="*/ 150978 h 299251"/>
                <a:gd name="connsiteX154" fmla="*/ 131723 w 550249"/>
                <a:gd name="connsiteY154" fmla="*/ 150978 h 299251"/>
                <a:gd name="connsiteX155" fmla="*/ 126556 w 550249"/>
                <a:gd name="connsiteY155" fmla="*/ 140664 h 299251"/>
                <a:gd name="connsiteX156" fmla="*/ 108469 w 550249"/>
                <a:gd name="connsiteY156" fmla="*/ 198683 h 299251"/>
                <a:gd name="connsiteX157" fmla="*/ 123972 w 550249"/>
                <a:gd name="connsiteY157" fmla="*/ 198683 h 299251"/>
                <a:gd name="connsiteX158" fmla="*/ 136891 w 550249"/>
                <a:gd name="connsiteY158" fmla="*/ 198683 h 299251"/>
                <a:gd name="connsiteX159" fmla="*/ 136891 w 550249"/>
                <a:gd name="connsiteY159" fmla="*/ 224470 h 299251"/>
                <a:gd name="connsiteX160" fmla="*/ 127848 w 550249"/>
                <a:gd name="connsiteY160" fmla="*/ 224470 h 299251"/>
                <a:gd name="connsiteX161" fmla="*/ 113637 w 550249"/>
                <a:gd name="connsiteY161" fmla="*/ 224470 h 299251"/>
                <a:gd name="connsiteX162" fmla="*/ 112345 w 550249"/>
                <a:gd name="connsiteY162" fmla="*/ 224470 h 299251"/>
                <a:gd name="connsiteX163" fmla="*/ 85215 w 550249"/>
                <a:gd name="connsiteY163" fmla="*/ 224470 h 299251"/>
                <a:gd name="connsiteX164" fmla="*/ 77463 w 550249"/>
                <a:gd name="connsiteY164" fmla="*/ 224470 h 299251"/>
                <a:gd name="connsiteX165" fmla="*/ 71004 w 550249"/>
                <a:gd name="connsiteY165" fmla="*/ 224470 h 299251"/>
                <a:gd name="connsiteX166" fmla="*/ 55501 w 550249"/>
                <a:gd name="connsiteY166" fmla="*/ 224470 h 299251"/>
                <a:gd name="connsiteX167" fmla="*/ 427569 w 550249"/>
                <a:gd name="connsiteY167" fmla="*/ 99405 h 299251"/>
                <a:gd name="connsiteX168" fmla="*/ 468910 w 550249"/>
                <a:gd name="connsiteY168" fmla="*/ 99405 h 299251"/>
                <a:gd name="connsiteX169" fmla="*/ 494748 w 550249"/>
                <a:gd name="connsiteY169" fmla="*/ 223181 h 299251"/>
                <a:gd name="connsiteX170" fmla="*/ 479245 w 550249"/>
                <a:gd name="connsiteY170" fmla="*/ 223181 h 299251"/>
                <a:gd name="connsiteX171" fmla="*/ 472786 w 550249"/>
                <a:gd name="connsiteY171" fmla="*/ 223181 h 299251"/>
                <a:gd name="connsiteX172" fmla="*/ 465034 w 550249"/>
                <a:gd name="connsiteY172" fmla="*/ 223181 h 299251"/>
                <a:gd name="connsiteX173" fmla="*/ 437904 w 550249"/>
                <a:gd name="connsiteY173" fmla="*/ 223181 h 299251"/>
                <a:gd name="connsiteX174" fmla="*/ 436612 w 550249"/>
                <a:gd name="connsiteY174" fmla="*/ 223181 h 299251"/>
                <a:gd name="connsiteX175" fmla="*/ 422401 w 550249"/>
                <a:gd name="connsiteY175" fmla="*/ 223181 h 299251"/>
                <a:gd name="connsiteX176" fmla="*/ 415942 w 550249"/>
                <a:gd name="connsiteY176" fmla="*/ 223181 h 299251"/>
                <a:gd name="connsiteX177" fmla="*/ 415942 w 550249"/>
                <a:gd name="connsiteY177" fmla="*/ 197394 h 299251"/>
                <a:gd name="connsiteX178" fmla="*/ 426277 w 550249"/>
                <a:gd name="connsiteY178" fmla="*/ 197394 h 299251"/>
                <a:gd name="connsiteX179" fmla="*/ 441780 w 550249"/>
                <a:gd name="connsiteY179" fmla="*/ 197394 h 299251"/>
                <a:gd name="connsiteX180" fmla="*/ 423693 w 550249"/>
                <a:gd name="connsiteY180" fmla="*/ 140664 h 299251"/>
                <a:gd name="connsiteX181" fmla="*/ 417234 w 550249"/>
                <a:gd name="connsiteY181" fmla="*/ 150978 h 299251"/>
                <a:gd name="connsiteX182" fmla="*/ 424985 w 550249"/>
                <a:gd name="connsiteY182" fmla="*/ 150978 h 299251"/>
                <a:gd name="connsiteX183" fmla="*/ 424985 w 550249"/>
                <a:gd name="connsiteY183" fmla="*/ 171608 h 299251"/>
                <a:gd name="connsiteX184" fmla="*/ 413358 w 550249"/>
                <a:gd name="connsiteY184" fmla="*/ 171608 h 299251"/>
                <a:gd name="connsiteX185" fmla="*/ 413358 w 550249"/>
                <a:gd name="connsiteY185" fmla="*/ 197394 h 299251"/>
                <a:gd name="connsiteX186" fmla="*/ 413358 w 550249"/>
                <a:gd name="connsiteY186" fmla="*/ 223181 h 299251"/>
                <a:gd name="connsiteX187" fmla="*/ 413358 w 550249"/>
                <a:gd name="connsiteY187" fmla="*/ 299251 h 299251"/>
                <a:gd name="connsiteX188" fmla="*/ 405607 w 550249"/>
                <a:gd name="connsiteY188" fmla="*/ 299251 h 299251"/>
                <a:gd name="connsiteX189" fmla="*/ 386228 w 550249"/>
                <a:gd name="connsiteY189" fmla="*/ 299251 h 299251"/>
                <a:gd name="connsiteX190" fmla="*/ 386228 w 550249"/>
                <a:gd name="connsiteY190" fmla="*/ 197394 h 299251"/>
                <a:gd name="connsiteX191" fmla="*/ 386228 w 550249"/>
                <a:gd name="connsiteY191" fmla="*/ 181559 h 299251"/>
                <a:gd name="connsiteX192" fmla="*/ 393893 w 550249"/>
                <a:gd name="connsiteY192" fmla="*/ 180710 h 299251"/>
                <a:gd name="connsiteX193" fmla="*/ 393893 w 550249"/>
                <a:gd name="connsiteY193" fmla="*/ 170438 h 299251"/>
                <a:gd name="connsiteX194" fmla="*/ 372766 w 550249"/>
                <a:gd name="connsiteY194" fmla="*/ 171608 h 299251"/>
                <a:gd name="connsiteX195" fmla="*/ 356584 w 550249"/>
                <a:gd name="connsiteY195" fmla="*/ 171608 h 299251"/>
                <a:gd name="connsiteX196" fmla="*/ 354592 w 550249"/>
                <a:gd name="connsiteY196" fmla="*/ 148400 h 299251"/>
                <a:gd name="connsiteX197" fmla="*/ 360390 w 550249"/>
                <a:gd name="connsiteY197" fmla="*/ 148400 h 299251"/>
                <a:gd name="connsiteX198" fmla="*/ 366850 w 550249"/>
                <a:gd name="connsiteY198" fmla="*/ 131638 h 299251"/>
                <a:gd name="connsiteX199" fmla="*/ 399147 w 550249"/>
                <a:gd name="connsiteY199" fmla="*/ 144532 h 299251"/>
                <a:gd name="connsiteX200" fmla="*/ 424969 w 550249"/>
                <a:gd name="connsiteY200" fmla="*/ 0 h 299251"/>
                <a:gd name="connsiteX201" fmla="*/ 432708 w 550249"/>
                <a:gd name="connsiteY201" fmla="*/ 16780 h 299251"/>
                <a:gd name="connsiteX202" fmla="*/ 449477 w 550249"/>
                <a:gd name="connsiteY202" fmla="*/ 7745 h 299251"/>
                <a:gd name="connsiteX203" fmla="*/ 444317 w 550249"/>
                <a:gd name="connsiteY203" fmla="*/ 24525 h 299251"/>
                <a:gd name="connsiteX204" fmla="*/ 458506 w 550249"/>
                <a:gd name="connsiteY204" fmla="*/ 25816 h 299251"/>
                <a:gd name="connsiteX205" fmla="*/ 449477 w 550249"/>
                <a:gd name="connsiteY205" fmla="*/ 37433 h 299251"/>
                <a:gd name="connsiteX206" fmla="*/ 450767 w 550249"/>
                <a:gd name="connsiteY206" fmla="*/ 41305 h 299251"/>
                <a:gd name="connsiteX207" fmla="*/ 452056 w 550249"/>
                <a:gd name="connsiteY207" fmla="*/ 47759 h 299251"/>
                <a:gd name="connsiteX208" fmla="*/ 453346 w 550249"/>
                <a:gd name="connsiteY208" fmla="*/ 52922 h 299251"/>
                <a:gd name="connsiteX209" fmla="*/ 453346 w 550249"/>
                <a:gd name="connsiteY209" fmla="*/ 54213 h 299251"/>
                <a:gd name="connsiteX210" fmla="*/ 453346 w 550249"/>
                <a:gd name="connsiteY210" fmla="*/ 55504 h 299251"/>
                <a:gd name="connsiteX211" fmla="*/ 452056 w 550249"/>
                <a:gd name="connsiteY211" fmla="*/ 56795 h 299251"/>
                <a:gd name="connsiteX212" fmla="*/ 440447 w 550249"/>
                <a:gd name="connsiteY212" fmla="*/ 81320 h 299251"/>
                <a:gd name="connsiteX213" fmla="*/ 440447 w 550249"/>
                <a:gd name="connsiteY213" fmla="*/ 82611 h 299251"/>
                <a:gd name="connsiteX214" fmla="*/ 435288 w 550249"/>
                <a:gd name="connsiteY214" fmla="*/ 85192 h 299251"/>
                <a:gd name="connsiteX215" fmla="*/ 431418 w 550249"/>
                <a:gd name="connsiteY215" fmla="*/ 87774 h 299251"/>
                <a:gd name="connsiteX216" fmla="*/ 430128 w 550249"/>
                <a:gd name="connsiteY216" fmla="*/ 87774 h 299251"/>
                <a:gd name="connsiteX217" fmla="*/ 421099 w 550249"/>
                <a:gd name="connsiteY217" fmla="*/ 91646 h 299251"/>
                <a:gd name="connsiteX218" fmla="*/ 377242 w 550249"/>
                <a:gd name="connsiteY218" fmla="*/ 59376 h 299251"/>
                <a:gd name="connsiteX219" fmla="*/ 377242 w 550249"/>
                <a:gd name="connsiteY219" fmla="*/ 47759 h 299251"/>
                <a:gd name="connsiteX220" fmla="*/ 368213 w 550249"/>
                <a:gd name="connsiteY220" fmla="*/ 37433 h 299251"/>
                <a:gd name="connsiteX221" fmla="*/ 381112 w 550249"/>
                <a:gd name="connsiteY221" fmla="*/ 30979 h 299251"/>
                <a:gd name="connsiteX222" fmla="*/ 375952 w 550249"/>
                <a:gd name="connsiteY222" fmla="*/ 16780 h 299251"/>
                <a:gd name="connsiteX223" fmla="*/ 394011 w 550249"/>
                <a:gd name="connsiteY223" fmla="*/ 19362 h 299251"/>
                <a:gd name="connsiteX224" fmla="*/ 399171 w 550249"/>
                <a:gd name="connsiteY224" fmla="*/ 2581 h 299251"/>
                <a:gd name="connsiteX225" fmla="*/ 415939 w 550249"/>
                <a:gd name="connsiteY225" fmla="*/ 15489 h 299251"/>
                <a:gd name="connsiteX226" fmla="*/ 124037 w 550249"/>
                <a:gd name="connsiteY226" fmla="*/ 0 h 299251"/>
                <a:gd name="connsiteX227" fmla="*/ 134357 w 550249"/>
                <a:gd name="connsiteY227" fmla="*/ 14214 h 299251"/>
                <a:gd name="connsiteX228" fmla="*/ 149835 w 550249"/>
                <a:gd name="connsiteY228" fmla="*/ 2584 h 299251"/>
                <a:gd name="connsiteX229" fmla="*/ 154995 w 550249"/>
                <a:gd name="connsiteY229" fmla="*/ 19382 h 299251"/>
                <a:gd name="connsiteX230" fmla="*/ 173054 w 550249"/>
                <a:gd name="connsiteY230" fmla="*/ 16798 h 299251"/>
                <a:gd name="connsiteX231" fmla="*/ 167894 w 550249"/>
                <a:gd name="connsiteY231" fmla="*/ 31012 h 299251"/>
                <a:gd name="connsiteX232" fmla="*/ 180793 w 550249"/>
                <a:gd name="connsiteY232" fmla="*/ 37472 h 299251"/>
                <a:gd name="connsiteX233" fmla="*/ 171764 w 550249"/>
                <a:gd name="connsiteY233" fmla="*/ 47810 h 299251"/>
                <a:gd name="connsiteX234" fmla="*/ 171764 w 550249"/>
                <a:gd name="connsiteY234" fmla="*/ 59439 h 299251"/>
                <a:gd name="connsiteX235" fmla="*/ 140806 w 550249"/>
                <a:gd name="connsiteY235" fmla="*/ 91743 h 299251"/>
                <a:gd name="connsiteX236" fmla="*/ 134357 w 550249"/>
                <a:gd name="connsiteY236" fmla="*/ 91743 h 299251"/>
                <a:gd name="connsiteX237" fmla="*/ 130487 w 550249"/>
                <a:gd name="connsiteY237" fmla="*/ 91743 h 299251"/>
                <a:gd name="connsiteX238" fmla="*/ 129197 w 550249"/>
                <a:gd name="connsiteY238" fmla="*/ 91743 h 299251"/>
                <a:gd name="connsiteX239" fmla="*/ 127907 w 550249"/>
                <a:gd name="connsiteY239" fmla="*/ 91743 h 299251"/>
                <a:gd name="connsiteX240" fmla="*/ 115008 w 550249"/>
                <a:gd name="connsiteY240" fmla="*/ 86574 h 299251"/>
                <a:gd name="connsiteX241" fmla="*/ 109848 w 550249"/>
                <a:gd name="connsiteY241" fmla="*/ 82698 h 299251"/>
                <a:gd name="connsiteX242" fmla="*/ 108559 w 550249"/>
                <a:gd name="connsiteY242" fmla="*/ 81406 h 299251"/>
                <a:gd name="connsiteX243" fmla="*/ 107269 w 550249"/>
                <a:gd name="connsiteY243" fmla="*/ 80113 h 299251"/>
                <a:gd name="connsiteX244" fmla="*/ 96950 w 550249"/>
                <a:gd name="connsiteY244" fmla="*/ 47810 h 299251"/>
                <a:gd name="connsiteX245" fmla="*/ 98239 w 550249"/>
                <a:gd name="connsiteY245" fmla="*/ 41349 h 299251"/>
                <a:gd name="connsiteX246" fmla="*/ 99529 w 550249"/>
                <a:gd name="connsiteY246" fmla="*/ 37472 h 299251"/>
                <a:gd name="connsiteX247" fmla="*/ 90500 w 550249"/>
                <a:gd name="connsiteY247" fmla="*/ 25843 h 299251"/>
                <a:gd name="connsiteX248" fmla="*/ 104689 w 550249"/>
                <a:gd name="connsiteY248" fmla="*/ 24551 h 299251"/>
                <a:gd name="connsiteX249" fmla="*/ 99529 w 550249"/>
                <a:gd name="connsiteY249" fmla="*/ 7753 h 299251"/>
                <a:gd name="connsiteX250" fmla="*/ 116298 w 550249"/>
                <a:gd name="connsiteY250" fmla="*/ 16798 h 29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</a:cxnLst>
              <a:rect l="l" t="t" r="r" b="b"/>
              <a:pathLst>
                <a:path w="550249" h="299251">
                  <a:moveTo>
                    <a:pt x="170438" y="198810"/>
                  </a:moveTo>
                  <a:lnTo>
                    <a:pt x="174414" y="198810"/>
                  </a:lnTo>
                  <a:lnTo>
                    <a:pt x="177065" y="198810"/>
                  </a:lnTo>
                  <a:lnTo>
                    <a:pt x="177065" y="299251"/>
                  </a:lnTo>
                  <a:lnTo>
                    <a:pt x="170438" y="299251"/>
                  </a:lnTo>
                  <a:close/>
                  <a:moveTo>
                    <a:pt x="373391" y="197361"/>
                  </a:moveTo>
                  <a:lnTo>
                    <a:pt x="375980" y="197361"/>
                  </a:lnTo>
                  <a:lnTo>
                    <a:pt x="383746" y="197361"/>
                  </a:lnTo>
                  <a:lnTo>
                    <a:pt x="383746" y="299251"/>
                  </a:lnTo>
                  <a:lnTo>
                    <a:pt x="373391" y="299251"/>
                  </a:lnTo>
                  <a:close/>
                  <a:moveTo>
                    <a:pt x="334629" y="175536"/>
                  </a:moveTo>
                  <a:lnTo>
                    <a:pt x="334629" y="178117"/>
                  </a:lnTo>
                  <a:lnTo>
                    <a:pt x="339796" y="178117"/>
                  </a:lnTo>
                  <a:lnTo>
                    <a:pt x="339796" y="175536"/>
                  </a:lnTo>
                  <a:close/>
                  <a:moveTo>
                    <a:pt x="326879" y="175536"/>
                  </a:moveTo>
                  <a:lnTo>
                    <a:pt x="326879" y="178117"/>
                  </a:lnTo>
                  <a:lnTo>
                    <a:pt x="332046" y="178117"/>
                  </a:lnTo>
                  <a:lnTo>
                    <a:pt x="332046" y="175536"/>
                  </a:lnTo>
                  <a:close/>
                  <a:moveTo>
                    <a:pt x="307504" y="175536"/>
                  </a:moveTo>
                  <a:lnTo>
                    <a:pt x="307504" y="178117"/>
                  </a:lnTo>
                  <a:lnTo>
                    <a:pt x="325588" y="178117"/>
                  </a:lnTo>
                  <a:lnTo>
                    <a:pt x="325588" y="175536"/>
                  </a:lnTo>
                  <a:close/>
                  <a:moveTo>
                    <a:pt x="233774" y="175536"/>
                  </a:moveTo>
                  <a:lnTo>
                    <a:pt x="233774" y="178117"/>
                  </a:lnTo>
                  <a:lnTo>
                    <a:pt x="251858" y="178117"/>
                  </a:lnTo>
                  <a:lnTo>
                    <a:pt x="251858" y="175536"/>
                  </a:lnTo>
                  <a:close/>
                  <a:moveTo>
                    <a:pt x="227316" y="175536"/>
                  </a:moveTo>
                  <a:lnTo>
                    <a:pt x="227316" y="178117"/>
                  </a:lnTo>
                  <a:lnTo>
                    <a:pt x="232483" y="178117"/>
                  </a:lnTo>
                  <a:lnTo>
                    <a:pt x="232483" y="175536"/>
                  </a:lnTo>
                  <a:close/>
                  <a:moveTo>
                    <a:pt x="219566" y="175536"/>
                  </a:moveTo>
                  <a:lnTo>
                    <a:pt x="219566" y="178117"/>
                  </a:lnTo>
                  <a:lnTo>
                    <a:pt x="224733" y="178117"/>
                  </a:lnTo>
                  <a:lnTo>
                    <a:pt x="224733" y="175536"/>
                  </a:lnTo>
                  <a:close/>
                  <a:moveTo>
                    <a:pt x="387450" y="174290"/>
                  </a:moveTo>
                  <a:lnTo>
                    <a:pt x="387450" y="176858"/>
                  </a:lnTo>
                  <a:lnTo>
                    <a:pt x="386228" y="177032"/>
                  </a:lnTo>
                  <a:lnTo>
                    <a:pt x="386228" y="174464"/>
                  </a:lnTo>
                  <a:close/>
                  <a:moveTo>
                    <a:pt x="171762" y="174290"/>
                  </a:moveTo>
                  <a:lnTo>
                    <a:pt x="171762" y="176858"/>
                  </a:lnTo>
                  <a:lnTo>
                    <a:pt x="180862" y="178142"/>
                  </a:lnTo>
                  <a:lnTo>
                    <a:pt x="180862" y="175574"/>
                  </a:lnTo>
                  <a:close/>
                  <a:moveTo>
                    <a:pt x="372766" y="171608"/>
                  </a:moveTo>
                  <a:lnTo>
                    <a:pt x="386228" y="171608"/>
                  </a:lnTo>
                  <a:lnTo>
                    <a:pt x="386228" y="174464"/>
                  </a:lnTo>
                  <a:lnTo>
                    <a:pt x="378430" y="175574"/>
                  </a:lnTo>
                  <a:lnTo>
                    <a:pt x="378430" y="178142"/>
                  </a:lnTo>
                  <a:lnTo>
                    <a:pt x="386228" y="177032"/>
                  </a:lnTo>
                  <a:lnTo>
                    <a:pt x="386228" y="181559"/>
                  </a:lnTo>
                  <a:lnTo>
                    <a:pt x="370698" y="183278"/>
                  </a:lnTo>
                  <a:lnTo>
                    <a:pt x="370698" y="171722"/>
                  </a:lnTo>
                  <a:close/>
                  <a:moveTo>
                    <a:pt x="297339" y="171608"/>
                  </a:moveTo>
                  <a:lnTo>
                    <a:pt x="303623" y="171608"/>
                  </a:lnTo>
                  <a:lnTo>
                    <a:pt x="303628" y="171665"/>
                  </a:lnTo>
                  <a:lnTo>
                    <a:pt x="352713" y="171665"/>
                  </a:lnTo>
                  <a:lnTo>
                    <a:pt x="352709" y="171608"/>
                  </a:lnTo>
                  <a:lnTo>
                    <a:pt x="356584" y="171608"/>
                  </a:lnTo>
                  <a:lnTo>
                    <a:pt x="356589" y="171665"/>
                  </a:lnTo>
                  <a:lnTo>
                    <a:pt x="368214" y="171665"/>
                  </a:lnTo>
                  <a:lnTo>
                    <a:pt x="368214" y="183278"/>
                  </a:lnTo>
                  <a:lnTo>
                    <a:pt x="298462" y="183278"/>
                  </a:lnTo>
                  <a:close/>
                  <a:moveTo>
                    <a:pt x="202778" y="171608"/>
                  </a:moveTo>
                  <a:lnTo>
                    <a:pt x="206653" y="171608"/>
                  </a:lnTo>
                  <a:lnTo>
                    <a:pt x="206649" y="171665"/>
                  </a:lnTo>
                  <a:lnTo>
                    <a:pt x="255734" y="171665"/>
                  </a:lnTo>
                  <a:lnTo>
                    <a:pt x="255739" y="171608"/>
                  </a:lnTo>
                  <a:lnTo>
                    <a:pt x="262023" y="171608"/>
                  </a:lnTo>
                  <a:lnTo>
                    <a:pt x="260900" y="183278"/>
                  </a:lnTo>
                  <a:lnTo>
                    <a:pt x="191148" y="183278"/>
                  </a:lnTo>
                  <a:lnTo>
                    <a:pt x="191148" y="171665"/>
                  </a:lnTo>
                  <a:lnTo>
                    <a:pt x="202773" y="171665"/>
                  </a:lnTo>
                  <a:close/>
                  <a:moveTo>
                    <a:pt x="166605" y="171608"/>
                  </a:moveTo>
                  <a:lnTo>
                    <a:pt x="186576" y="171608"/>
                  </a:lnTo>
                  <a:lnTo>
                    <a:pt x="188663" y="171722"/>
                  </a:lnTo>
                  <a:lnTo>
                    <a:pt x="188663" y="183278"/>
                  </a:lnTo>
                  <a:lnTo>
                    <a:pt x="166605" y="180858"/>
                  </a:lnTo>
                  <a:close/>
                  <a:moveTo>
                    <a:pt x="301740" y="148400"/>
                  </a:moveTo>
                  <a:lnTo>
                    <a:pt x="351161" y="148400"/>
                  </a:lnTo>
                  <a:lnTo>
                    <a:pt x="352709" y="171608"/>
                  </a:lnTo>
                  <a:lnTo>
                    <a:pt x="303623" y="171608"/>
                  </a:lnTo>
                  <a:close/>
                  <a:moveTo>
                    <a:pt x="264257" y="148400"/>
                  </a:moveTo>
                  <a:lnTo>
                    <a:pt x="295105" y="148400"/>
                  </a:lnTo>
                  <a:lnTo>
                    <a:pt x="297339" y="171608"/>
                  </a:lnTo>
                  <a:lnTo>
                    <a:pt x="262023" y="171608"/>
                  </a:lnTo>
                  <a:close/>
                  <a:moveTo>
                    <a:pt x="208201" y="148400"/>
                  </a:moveTo>
                  <a:lnTo>
                    <a:pt x="257622" y="148400"/>
                  </a:lnTo>
                  <a:lnTo>
                    <a:pt x="255739" y="171608"/>
                  </a:lnTo>
                  <a:lnTo>
                    <a:pt x="206653" y="171608"/>
                  </a:lnTo>
                  <a:close/>
                  <a:moveTo>
                    <a:pt x="18074" y="127777"/>
                  </a:moveTo>
                  <a:lnTo>
                    <a:pt x="43895" y="229715"/>
                  </a:lnTo>
                  <a:lnTo>
                    <a:pt x="116193" y="229715"/>
                  </a:lnTo>
                  <a:lnTo>
                    <a:pt x="116193" y="249070"/>
                  </a:lnTo>
                  <a:lnTo>
                    <a:pt x="103283" y="249070"/>
                  </a:lnTo>
                  <a:lnTo>
                    <a:pt x="121357" y="290362"/>
                  </a:lnTo>
                  <a:lnTo>
                    <a:pt x="109738" y="295523"/>
                  </a:lnTo>
                  <a:lnTo>
                    <a:pt x="89081" y="249070"/>
                  </a:lnTo>
                  <a:lnTo>
                    <a:pt x="58096" y="249070"/>
                  </a:lnTo>
                  <a:lnTo>
                    <a:pt x="36149" y="295523"/>
                  </a:lnTo>
                  <a:lnTo>
                    <a:pt x="24530" y="290362"/>
                  </a:lnTo>
                  <a:lnTo>
                    <a:pt x="43895" y="249070"/>
                  </a:lnTo>
                  <a:lnTo>
                    <a:pt x="29694" y="249070"/>
                  </a:lnTo>
                  <a:lnTo>
                    <a:pt x="0" y="131648"/>
                  </a:lnTo>
                  <a:close/>
                  <a:moveTo>
                    <a:pt x="532175" y="126535"/>
                  </a:moveTo>
                  <a:lnTo>
                    <a:pt x="550249" y="131697"/>
                  </a:lnTo>
                  <a:lnTo>
                    <a:pt x="520555" y="247828"/>
                  </a:lnTo>
                  <a:lnTo>
                    <a:pt x="506354" y="247828"/>
                  </a:lnTo>
                  <a:lnTo>
                    <a:pt x="525719" y="289120"/>
                  </a:lnTo>
                  <a:lnTo>
                    <a:pt x="514100" y="294281"/>
                  </a:lnTo>
                  <a:lnTo>
                    <a:pt x="492153" y="247828"/>
                  </a:lnTo>
                  <a:lnTo>
                    <a:pt x="461168" y="247828"/>
                  </a:lnTo>
                  <a:lnTo>
                    <a:pt x="440511" y="294281"/>
                  </a:lnTo>
                  <a:lnTo>
                    <a:pt x="428892" y="290410"/>
                  </a:lnTo>
                  <a:lnTo>
                    <a:pt x="446966" y="247828"/>
                  </a:lnTo>
                  <a:lnTo>
                    <a:pt x="434056" y="247828"/>
                  </a:lnTo>
                  <a:lnTo>
                    <a:pt x="434056" y="229763"/>
                  </a:lnTo>
                  <a:lnTo>
                    <a:pt x="506354" y="229763"/>
                  </a:lnTo>
                  <a:close/>
                  <a:moveTo>
                    <a:pt x="292003" y="116180"/>
                  </a:moveTo>
                  <a:lnTo>
                    <a:pt x="298462" y="117470"/>
                  </a:lnTo>
                  <a:lnTo>
                    <a:pt x="352713" y="126503"/>
                  </a:lnTo>
                  <a:lnTo>
                    <a:pt x="354592" y="148400"/>
                  </a:lnTo>
                  <a:lnTo>
                    <a:pt x="351161" y="148400"/>
                  </a:lnTo>
                  <a:lnTo>
                    <a:pt x="350130" y="132955"/>
                  </a:lnTo>
                  <a:lnTo>
                    <a:pt x="299753" y="123922"/>
                  </a:lnTo>
                  <a:lnTo>
                    <a:pt x="301740" y="148400"/>
                  </a:lnTo>
                  <a:lnTo>
                    <a:pt x="295105" y="148400"/>
                  </a:lnTo>
                  <a:close/>
                  <a:moveTo>
                    <a:pt x="267359" y="116180"/>
                  </a:moveTo>
                  <a:lnTo>
                    <a:pt x="264257" y="148400"/>
                  </a:lnTo>
                  <a:lnTo>
                    <a:pt x="257622" y="148400"/>
                  </a:lnTo>
                  <a:lnTo>
                    <a:pt x="259609" y="123922"/>
                  </a:lnTo>
                  <a:lnTo>
                    <a:pt x="209232" y="132955"/>
                  </a:lnTo>
                  <a:lnTo>
                    <a:pt x="208201" y="148400"/>
                  </a:lnTo>
                  <a:lnTo>
                    <a:pt x="204770" y="148400"/>
                  </a:lnTo>
                  <a:lnTo>
                    <a:pt x="206649" y="126503"/>
                  </a:lnTo>
                  <a:lnTo>
                    <a:pt x="260900" y="117470"/>
                  </a:lnTo>
                  <a:close/>
                  <a:moveTo>
                    <a:pt x="81339" y="100694"/>
                  </a:moveTo>
                  <a:lnTo>
                    <a:pt x="122680" y="100694"/>
                  </a:lnTo>
                  <a:lnTo>
                    <a:pt x="151102" y="145821"/>
                  </a:lnTo>
                  <a:lnTo>
                    <a:pt x="183399" y="132928"/>
                  </a:lnTo>
                  <a:lnTo>
                    <a:pt x="189859" y="148400"/>
                  </a:lnTo>
                  <a:lnTo>
                    <a:pt x="204770" y="148400"/>
                  </a:lnTo>
                  <a:lnTo>
                    <a:pt x="202778" y="171608"/>
                  </a:lnTo>
                  <a:lnTo>
                    <a:pt x="186576" y="171608"/>
                  </a:lnTo>
                  <a:lnTo>
                    <a:pt x="165261" y="170438"/>
                  </a:lnTo>
                  <a:lnTo>
                    <a:pt x="165261" y="180710"/>
                  </a:lnTo>
                  <a:lnTo>
                    <a:pt x="166605" y="180858"/>
                  </a:lnTo>
                  <a:lnTo>
                    <a:pt x="166605" y="198683"/>
                  </a:lnTo>
                  <a:lnTo>
                    <a:pt x="166605" y="299251"/>
                  </a:lnTo>
                  <a:lnTo>
                    <a:pt x="144642" y="299251"/>
                  </a:lnTo>
                  <a:lnTo>
                    <a:pt x="140767" y="299251"/>
                  </a:lnTo>
                  <a:lnTo>
                    <a:pt x="140767" y="224470"/>
                  </a:lnTo>
                  <a:lnTo>
                    <a:pt x="140767" y="198683"/>
                  </a:lnTo>
                  <a:lnTo>
                    <a:pt x="140767" y="171608"/>
                  </a:lnTo>
                  <a:lnTo>
                    <a:pt x="127848" y="171608"/>
                  </a:lnTo>
                  <a:lnTo>
                    <a:pt x="127848" y="150978"/>
                  </a:lnTo>
                  <a:lnTo>
                    <a:pt x="131723" y="150978"/>
                  </a:lnTo>
                  <a:lnTo>
                    <a:pt x="126556" y="140664"/>
                  </a:lnTo>
                  <a:lnTo>
                    <a:pt x="108469" y="198683"/>
                  </a:lnTo>
                  <a:lnTo>
                    <a:pt x="123972" y="198683"/>
                  </a:lnTo>
                  <a:lnTo>
                    <a:pt x="136891" y="198683"/>
                  </a:lnTo>
                  <a:lnTo>
                    <a:pt x="136891" y="224470"/>
                  </a:lnTo>
                  <a:lnTo>
                    <a:pt x="127848" y="224470"/>
                  </a:lnTo>
                  <a:lnTo>
                    <a:pt x="113637" y="224470"/>
                  </a:lnTo>
                  <a:lnTo>
                    <a:pt x="112345" y="224470"/>
                  </a:lnTo>
                  <a:lnTo>
                    <a:pt x="85215" y="224470"/>
                  </a:lnTo>
                  <a:lnTo>
                    <a:pt x="77463" y="224470"/>
                  </a:lnTo>
                  <a:lnTo>
                    <a:pt x="71004" y="224470"/>
                  </a:lnTo>
                  <a:lnTo>
                    <a:pt x="55501" y="224470"/>
                  </a:lnTo>
                  <a:close/>
                  <a:moveTo>
                    <a:pt x="427569" y="99405"/>
                  </a:moveTo>
                  <a:lnTo>
                    <a:pt x="468910" y="99405"/>
                  </a:lnTo>
                  <a:lnTo>
                    <a:pt x="494748" y="223181"/>
                  </a:lnTo>
                  <a:lnTo>
                    <a:pt x="479245" y="223181"/>
                  </a:lnTo>
                  <a:lnTo>
                    <a:pt x="472786" y="223181"/>
                  </a:lnTo>
                  <a:lnTo>
                    <a:pt x="465034" y="223181"/>
                  </a:lnTo>
                  <a:lnTo>
                    <a:pt x="437904" y="223181"/>
                  </a:lnTo>
                  <a:lnTo>
                    <a:pt x="436612" y="223181"/>
                  </a:lnTo>
                  <a:lnTo>
                    <a:pt x="422401" y="223181"/>
                  </a:lnTo>
                  <a:lnTo>
                    <a:pt x="415942" y="223181"/>
                  </a:lnTo>
                  <a:lnTo>
                    <a:pt x="415942" y="197394"/>
                  </a:lnTo>
                  <a:lnTo>
                    <a:pt x="426277" y="197394"/>
                  </a:lnTo>
                  <a:lnTo>
                    <a:pt x="441780" y="197394"/>
                  </a:lnTo>
                  <a:lnTo>
                    <a:pt x="423693" y="140664"/>
                  </a:lnTo>
                  <a:lnTo>
                    <a:pt x="417234" y="150978"/>
                  </a:lnTo>
                  <a:lnTo>
                    <a:pt x="424985" y="150978"/>
                  </a:lnTo>
                  <a:lnTo>
                    <a:pt x="424985" y="171608"/>
                  </a:lnTo>
                  <a:lnTo>
                    <a:pt x="413358" y="171608"/>
                  </a:lnTo>
                  <a:lnTo>
                    <a:pt x="413358" y="197394"/>
                  </a:lnTo>
                  <a:lnTo>
                    <a:pt x="413358" y="223181"/>
                  </a:lnTo>
                  <a:lnTo>
                    <a:pt x="413358" y="299251"/>
                  </a:lnTo>
                  <a:lnTo>
                    <a:pt x="405607" y="299251"/>
                  </a:lnTo>
                  <a:lnTo>
                    <a:pt x="386228" y="299251"/>
                  </a:lnTo>
                  <a:lnTo>
                    <a:pt x="386228" y="197394"/>
                  </a:lnTo>
                  <a:lnTo>
                    <a:pt x="386228" y="181559"/>
                  </a:lnTo>
                  <a:lnTo>
                    <a:pt x="393893" y="180710"/>
                  </a:lnTo>
                  <a:lnTo>
                    <a:pt x="393893" y="170438"/>
                  </a:lnTo>
                  <a:lnTo>
                    <a:pt x="372766" y="171608"/>
                  </a:lnTo>
                  <a:lnTo>
                    <a:pt x="356584" y="171608"/>
                  </a:lnTo>
                  <a:lnTo>
                    <a:pt x="354592" y="148400"/>
                  </a:lnTo>
                  <a:lnTo>
                    <a:pt x="360390" y="148400"/>
                  </a:lnTo>
                  <a:lnTo>
                    <a:pt x="366850" y="131638"/>
                  </a:lnTo>
                  <a:lnTo>
                    <a:pt x="399147" y="144532"/>
                  </a:lnTo>
                  <a:close/>
                  <a:moveTo>
                    <a:pt x="424969" y="0"/>
                  </a:moveTo>
                  <a:lnTo>
                    <a:pt x="432708" y="16780"/>
                  </a:lnTo>
                  <a:lnTo>
                    <a:pt x="449477" y="7745"/>
                  </a:lnTo>
                  <a:lnTo>
                    <a:pt x="444317" y="24525"/>
                  </a:lnTo>
                  <a:lnTo>
                    <a:pt x="458506" y="25816"/>
                  </a:lnTo>
                  <a:lnTo>
                    <a:pt x="449477" y="37433"/>
                  </a:lnTo>
                  <a:cubicBezTo>
                    <a:pt x="449477" y="38724"/>
                    <a:pt x="450767" y="40015"/>
                    <a:pt x="450767" y="41305"/>
                  </a:cubicBezTo>
                  <a:cubicBezTo>
                    <a:pt x="452056" y="43887"/>
                    <a:pt x="452056" y="45178"/>
                    <a:pt x="452056" y="47759"/>
                  </a:cubicBezTo>
                  <a:cubicBezTo>
                    <a:pt x="453346" y="49050"/>
                    <a:pt x="453346" y="51632"/>
                    <a:pt x="453346" y="52922"/>
                  </a:cubicBezTo>
                  <a:cubicBezTo>
                    <a:pt x="453346" y="54213"/>
                    <a:pt x="453346" y="54213"/>
                    <a:pt x="453346" y="54213"/>
                  </a:cubicBezTo>
                  <a:cubicBezTo>
                    <a:pt x="453346" y="54213"/>
                    <a:pt x="453346" y="55504"/>
                    <a:pt x="453346" y="55504"/>
                  </a:cubicBezTo>
                  <a:cubicBezTo>
                    <a:pt x="453346" y="55504"/>
                    <a:pt x="453346" y="56795"/>
                    <a:pt x="452056" y="56795"/>
                  </a:cubicBezTo>
                  <a:cubicBezTo>
                    <a:pt x="452056" y="67121"/>
                    <a:pt x="448187" y="76157"/>
                    <a:pt x="440447" y="81320"/>
                  </a:cubicBezTo>
                  <a:cubicBezTo>
                    <a:pt x="440447" y="81320"/>
                    <a:pt x="440447" y="81320"/>
                    <a:pt x="440447" y="82611"/>
                  </a:cubicBezTo>
                  <a:cubicBezTo>
                    <a:pt x="439158" y="83902"/>
                    <a:pt x="437868" y="83902"/>
                    <a:pt x="435288" y="85192"/>
                  </a:cubicBezTo>
                  <a:cubicBezTo>
                    <a:pt x="433998" y="86483"/>
                    <a:pt x="432708" y="87774"/>
                    <a:pt x="431418" y="87774"/>
                  </a:cubicBezTo>
                  <a:cubicBezTo>
                    <a:pt x="430128" y="87774"/>
                    <a:pt x="430128" y="87774"/>
                    <a:pt x="430128" y="87774"/>
                  </a:cubicBezTo>
                  <a:cubicBezTo>
                    <a:pt x="427548" y="90355"/>
                    <a:pt x="423679" y="90355"/>
                    <a:pt x="421099" y="91646"/>
                  </a:cubicBezTo>
                  <a:cubicBezTo>
                    <a:pt x="399171" y="94228"/>
                    <a:pt x="379822" y="80029"/>
                    <a:pt x="377242" y="59376"/>
                  </a:cubicBezTo>
                  <a:cubicBezTo>
                    <a:pt x="375952" y="55504"/>
                    <a:pt x="375952" y="51632"/>
                    <a:pt x="377242" y="47759"/>
                  </a:cubicBezTo>
                  <a:lnTo>
                    <a:pt x="368213" y="37433"/>
                  </a:lnTo>
                  <a:lnTo>
                    <a:pt x="381112" y="30979"/>
                  </a:lnTo>
                  <a:lnTo>
                    <a:pt x="375952" y="16780"/>
                  </a:lnTo>
                  <a:lnTo>
                    <a:pt x="394011" y="19362"/>
                  </a:lnTo>
                  <a:lnTo>
                    <a:pt x="399171" y="2581"/>
                  </a:lnTo>
                  <a:lnTo>
                    <a:pt x="415939" y="15489"/>
                  </a:lnTo>
                  <a:close/>
                  <a:moveTo>
                    <a:pt x="124037" y="0"/>
                  </a:moveTo>
                  <a:lnTo>
                    <a:pt x="134357" y="14214"/>
                  </a:lnTo>
                  <a:lnTo>
                    <a:pt x="149835" y="2584"/>
                  </a:lnTo>
                  <a:lnTo>
                    <a:pt x="154995" y="19382"/>
                  </a:lnTo>
                  <a:lnTo>
                    <a:pt x="173054" y="16798"/>
                  </a:lnTo>
                  <a:lnTo>
                    <a:pt x="167894" y="31012"/>
                  </a:lnTo>
                  <a:lnTo>
                    <a:pt x="180793" y="37472"/>
                  </a:lnTo>
                  <a:lnTo>
                    <a:pt x="171764" y="47810"/>
                  </a:lnTo>
                  <a:cubicBezTo>
                    <a:pt x="173054" y="51686"/>
                    <a:pt x="173054" y="55563"/>
                    <a:pt x="171764" y="59439"/>
                  </a:cubicBezTo>
                  <a:cubicBezTo>
                    <a:pt x="169184" y="76237"/>
                    <a:pt x="156285" y="87866"/>
                    <a:pt x="140806" y="91743"/>
                  </a:cubicBezTo>
                  <a:cubicBezTo>
                    <a:pt x="139516" y="91743"/>
                    <a:pt x="136936" y="91743"/>
                    <a:pt x="134357" y="91743"/>
                  </a:cubicBezTo>
                  <a:cubicBezTo>
                    <a:pt x="133067" y="91743"/>
                    <a:pt x="131777" y="91743"/>
                    <a:pt x="130487" y="91743"/>
                  </a:cubicBezTo>
                  <a:cubicBezTo>
                    <a:pt x="129197" y="91743"/>
                    <a:pt x="129197" y="91743"/>
                    <a:pt x="129197" y="91743"/>
                  </a:cubicBezTo>
                  <a:cubicBezTo>
                    <a:pt x="127907" y="91743"/>
                    <a:pt x="127907" y="91743"/>
                    <a:pt x="127907" y="91743"/>
                  </a:cubicBezTo>
                  <a:cubicBezTo>
                    <a:pt x="122748" y="90451"/>
                    <a:pt x="118878" y="89159"/>
                    <a:pt x="115008" y="86574"/>
                  </a:cubicBezTo>
                  <a:cubicBezTo>
                    <a:pt x="112428" y="85282"/>
                    <a:pt x="111138" y="83990"/>
                    <a:pt x="109848" y="82698"/>
                  </a:cubicBezTo>
                  <a:cubicBezTo>
                    <a:pt x="109848" y="82698"/>
                    <a:pt x="108559" y="81406"/>
                    <a:pt x="108559" y="81406"/>
                  </a:cubicBezTo>
                  <a:cubicBezTo>
                    <a:pt x="108559" y="81406"/>
                    <a:pt x="107269" y="81406"/>
                    <a:pt x="107269" y="80113"/>
                  </a:cubicBezTo>
                  <a:cubicBezTo>
                    <a:pt x="99529" y="72361"/>
                    <a:pt x="94370" y="60731"/>
                    <a:pt x="96950" y="47810"/>
                  </a:cubicBezTo>
                  <a:cubicBezTo>
                    <a:pt x="96950" y="45225"/>
                    <a:pt x="96950" y="43933"/>
                    <a:pt x="98239" y="41349"/>
                  </a:cubicBezTo>
                  <a:cubicBezTo>
                    <a:pt x="98239" y="40057"/>
                    <a:pt x="99529" y="38765"/>
                    <a:pt x="99529" y="37472"/>
                  </a:cubicBezTo>
                  <a:lnTo>
                    <a:pt x="90500" y="25843"/>
                  </a:lnTo>
                  <a:lnTo>
                    <a:pt x="104689" y="24551"/>
                  </a:lnTo>
                  <a:lnTo>
                    <a:pt x="99529" y="7753"/>
                  </a:lnTo>
                  <a:lnTo>
                    <a:pt x="116298" y="1679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grpSp>
        <p:nvGrpSpPr>
          <p:cNvPr id="17" name="组合 16"/>
          <p:cNvGrpSpPr/>
          <p:nvPr/>
        </p:nvGrpSpPr>
        <p:grpSpPr>
          <a:xfrm>
            <a:off x="5807969" y="4791991"/>
            <a:ext cx="6161441" cy="1295678"/>
            <a:chOff x="7516957" y="4271196"/>
            <a:chExt cx="3287459" cy="1863167"/>
          </a:xfrm>
        </p:grpSpPr>
        <p:sp>
          <p:nvSpPr>
            <p:cNvPr id="34" name="矩形 33"/>
            <p:cNvSpPr/>
            <p:nvPr/>
          </p:nvSpPr>
          <p:spPr>
            <a:xfrm>
              <a:off x="7576956" y="4525665"/>
              <a:ext cx="3188502" cy="72867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b="1" dirty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7516957" y="4271196"/>
              <a:ext cx="3287459" cy="1863167"/>
              <a:chOff x="458727" y="3212976"/>
              <a:chExt cx="6644844" cy="3389307"/>
            </a:xfrm>
          </p:grpSpPr>
          <p:cxnSp>
            <p:nvCxnSpPr>
              <p:cNvPr id="57" name="直接连接符 56"/>
              <p:cNvCxnSpPr/>
              <p:nvPr/>
            </p:nvCxnSpPr>
            <p:spPr>
              <a:xfrm>
                <a:off x="479376" y="3212976"/>
                <a:ext cx="6618828" cy="0"/>
              </a:xfrm>
              <a:prstGeom prst="line">
                <a:avLst/>
              </a:prstGeom>
              <a:ln w="762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V="1">
                <a:off x="7098204" y="3212976"/>
                <a:ext cx="0" cy="3313187"/>
              </a:xfrm>
              <a:prstGeom prst="line">
                <a:avLst/>
              </a:prstGeom>
              <a:ln w="762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464094" y="6574244"/>
                <a:ext cx="6639477" cy="28039"/>
              </a:xfrm>
              <a:prstGeom prst="line">
                <a:avLst/>
              </a:prstGeom>
              <a:ln w="762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V="1">
                <a:off x="458727" y="3212978"/>
                <a:ext cx="0" cy="3361266"/>
              </a:xfrm>
              <a:prstGeom prst="line">
                <a:avLst/>
              </a:prstGeom>
              <a:ln w="762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15"/>
          <p:cNvGrpSpPr/>
          <p:nvPr/>
        </p:nvGrpSpPr>
        <p:grpSpPr>
          <a:xfrm>
            <a:off x="7640947" y="1916832"/>
            <a:ext cx="2534920" cy="2534920"/>
            <a:chOff x="7809140" y="1640412"/>
            <a:chExt cx="2534920" cy="2534920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3" cstate="print"/>
            <a:srcRect l="68830" t="39363" r="20020" b="39553"/>
            <a:stretch>
              <a:fillRect/>
            </a:stretch>
          </p:blipFill>
          <p:spPr>
            <a:xfrm>
              <a:off x="7809140" y="1640412"/>
              <a:ext cx="2534920" cy="2534920"/>
            </a:xfrm>
            <a:prstGeom prst="ellipse">
              <a:avLst/>
            </a:prstGeom>
          </p:spPr>
        </p:pic>
        <p:sp>
          <p:nvSpPr>
            <p:cNvPr id="10" name="team-success_75781"/>
            <p:cNvSpPr>
              <a:spLocks noChangeAspect="1"/>
            </p:cNvSpPr>
            <p:nvPr/>
          </p:nvSpPr>
          <p:spPr bwMode="auto">
            <a:xfrm>
              <a:off x="8601228" y="2360492"/>
              <a:ext cx="1105535" cy="1202055"/>
            </a:xfrm>
            <a:custGeom>
              <a:avLst/>
              <a:gdLst>
                <a:gd name="connsiteX0" fmla="*/ 418065 w 559110"/>
                <a:gd name="connsiteY0" fmla="*/ 106765 h 608274"/>
                <a:gd name="connsiteX1" fmla="*/ 480419 w 559110"/>
                <a:gd name="connsiteY1" fmla="*/ 169039 h 608274"/>
                <a:gd name="connsiteX2" fmla="*/ 418065 w 559110"/>
                <a:gd name="connsiteY2" fmla="*/ 231313 h 608274"/>
                <a:gd name="connsiteX3" fmla="*/ 355801 w 559110"/>
                <a:gd name="connsiteY3" fmla="*/ 169039 h 608274"/>
                <a:gd name="connsiteX4" fmla="*/ 418065 w 559110"/>
                <a:gd name="connsiteY4" fmla="*/ 106765 h 608274"/>
                <a:gd name="connsiteX5" fmla="*/ 137578 w 559110"/>
                <a:gd name="connsiteY5" fmla="*/ 106765 h 608274"/>
                <a:gd name="connsiteX6" fmla="*/ 199923 w 559110"/>
                <a:gd name="connsiteY6" fmla="*/ 169039 h 608274"/>
                <a:gd name="connsiteX7" fmla="*/ 137578 w 559110"/>
                <a:gd name="connsiteY7" fmla="*/ 231313 h 608274"/>
                <a:gd name="connsiteX8" fmla="*/ 75233 w 559110"/>
                <a:gd name="connsiteY8" fmla="*/ 169039 h 608274"/>
                <a:gd name="connsiteX9" fmla="*/ 137578 w 559110"/>
                <a:gd name="connsiteY9" fmla="*/ 106765 h 608274"/>
                <a:gd name="connsiteX10" fmla="*/ 339031 w 559110"/>
                <a:gd name="connsiteY10" fmla="*/ 37662 h 608274"/>
                <a:gd name="connsiteX11" fmla="*/ 335601 w 559110"/>
                <a:gd name="connsiteY11" fmla="*/ 37752 h 608274"/>
                <a:gd name="connsiteX12" fmla="*/ 335150 w 559110"/>
                <a:gd name="connsiteY12" fmla="*/ 38383 h 608274"/>
                <a:gd name="connsiteX13" fmla="*/ 335150 w 559110"/>
                <a:gd name="connsiteY13" fmla="*/ 80190 h 608274"/>
                <a:gd name="connsiteX14" fmla="*/ 349861 w 559110"/>
                <a:gd name="connsiteY14" fmla="*/ 59647 h 608274"/>
                <a:gd name="connsiteX15" fmla="*/ 339031 w 559110"/>
                <a:gd name="connsiteY15" fmla="*/ 37662 h 608274"/>
                <a:gd name="connsiteX16" fmla="*/ 220982 w 559110"/>
                <a:gd name="connsiteY16" fmla="*/ 37662 h 608274"/>
                <a:gd name="connsiteX17" fmla="*/ 210242 w 559110"/>
                <a:gd name="connsiteY17" fmla="*/ 59737 h 608274"/>
                <a:gd name="connsiteX18" fmla="*/ 224953 w 559110"/>
                <a:gd name="connsiteY18" fmla="*/ 80190 h 608274"/>
                <a:gd name="connsiteX19" fmla="*/ 224953 w 559110"/>
                <a:gd name="connsiteY19" fmla="*/ 38293 h 608274"/>
                <a:gd name="connsiteX20" fmla="*/ 224502 w 559110"/>
                <a:gd name="connsiteY20" fmla="*/ 37752 h 608274"/>
                <a:gd name="connsiteX21" fmla="*/ 220982 w 559110"/>
                <a:gd name="connsiteY21" fmla="*/ 37662 h 608274"/>
                <a:gd name="connsiteX22" fmla="*/ 280006 w 559110"/>
                <a:gd name="connsiteY22" fmla="*/ 33067 h 608274"/>
                <a:gd name="connsiteX23" fmla="*/ 276396 w 559110"/>
                <a:gd name="connsiteY23" fmla="*/ 36040 h 608274"/>
                <a:gd name="connsiteX24" fmla="*/ 271974 w 559110"/>
                <a:gd name="connsiteY24" fmla="*/ 49556 h 608274"/>
                <a:gd name="connsiteX25" fmla="*/ 271974 w 559110"/>
                <a:gd name="connsiteY25" fmla="*/ 49736 h 608274"/>
                <a:gd name="connsiteX26" fmla="*/ 257624 w 559110"/>
                <a:gd name="connsiteY26" fmla="*/ 49736 h 608274"/>
                <a:gd name="connsiteX27" fmla="*/ 253653 w 559110"/>
                <a:gd name="connsiteY27" fmla="*/ 52169 h 608274"/>
                <a:gd name="connsiteX28" fmla="*/ 255368 w 559110"/>
                <a:gd name="connsiteY28" fmla="*/ 56584 h 608274"/>
                <a:gd name="connsiteX29" fmla="*/ 266920 w 559110"/>
                <a:gd name="connsiteY29" fmla="*/ 64963 h 608274"/>
                <a:gd name="connsiteX30" fmla="*/ 267010 w 559110"/>
                <a:gd name="connsiteY30" fmla="*/ 64963 h 608274"/>
                <a:gd name="connsiteX31" fmla="*/ 262498 w 559110"/>
                <a:gd name="connsiteY31" fmla="*/ 78658 h 608274"/>
                <a:gd name="connsiteX32" fmla="*/ 262949 w 559110"/>
                <a:gd name="connsiteY32" fmla="*/ 82443 h 608274"/>
                <a:gd name="connsiteX33" fmla="*/ 268454 w 559110"/>
                <a:gd name="connsiteY33" fmla="*/ 82893 h 608274"/>
                <a:gd name="connsiteX34" fmla="*/ 280006 w 559110"/>
                <a:gd name="connsiteY34" fmla="*/ 74424 h 608274"/>
                <a:gd name="connsiteX35" fmla="*/ 291649 w 559110"/>
                <a:gd name="connsiteY35" fmla="*/ 82893 h 608274"/>
                <a:gd name="connsiteX36" fmla="*/ 294266 w 559110"/>
                <a:gd name="connsiteY36" fmla="*/ 83794 h 608274"/>
                <a:gd name="connsiteX37" fmla="*/ 297064 w 559110"/>
                <a:gd name="connsiteY37" fmla="*/ 82443 h 608274"/>
                <a:gd name="connsiteX38" fmla="*/ 297515 w 559110"/>
                <a:gd name="connsiteY38" fmla="*/ 78658 h 608274"/>
                <a:gd name="connsiteX39" fmla="*/ 293093 w 559110"/>
                <a:gd name="connsiteY39" fmla="*/ 65143 h 608274"/>
                <a:gd name="connsiteX40" fmla="*/ 293093 w 559110"/>
                <a:gd name="connsiteY40" fmla="*/ 64963 h 608274"/>
                <a:gd name="connsiteX41" fmla="*/ 304645 w 559110"/>
                <a:gd name="connsiteY41" fmla="*/ 56584 h 608274"/>
                <a:gd name="connsiteX42" fmla="*/ 306360 w 559110"/>
                <a:gd name="connsiteY42" fmla="*/ 52169 h 608274"/>
                <a:gd name="connsiteX43" fmla="*/ 302389 w 559110"/>
                <a:gd name="connsiteY43" fmla="*/ 49736 h 608274"/>
                <a:gd name="connsiteX44" fmla="*/ 288219 w 559110"/>
                <a:gd name="connsiteY44" fmla="*/ 49736 h 608274"/>
                <a:gd name="connsiteX45" fmla="*/ 288039 w 559110"/>
                <a:gd name="connsiteY45" fmla="*/ 49736 h 608274"/>
                <a:gd name="connsiteX46" fmla="*/ 283616 w 559110"/>
                <a:gd name="connsiteY46" fmla="*/ 36040 h 608274"/>
                <a:gd name="connsiteX47" fmla="*/ 280006 w 559110"/>
                <a:gd name="connsiteY47" fmla="*/ 33067 h 608274"/>
                <a:gd name="connsiteX48" fmla="*/ 221975 w 559110"/>
                <a:gd name="connsiteY48" fmla="*/ 0 h 608274"/>
                <a:gd name="connsiteX49" fmla="*/ 338128 w 559110"/>
                <a:gd name="connsiteY49" fmla="*/ 0 h 608274"/>
                <a:gd name="connsiteX50" fmla="*/ 343002 w 559110"/>
                <a:gd name="connsiteY50" fmla="*/ 2252 h 608274"/>
                <a:gd name="connsiteX51" fmla="*/ 343995 w 559110"/>
                <a:gd name="connsiteY51" fmla="*/ 7478 h 608274"/>
                <a:gd name="connsiteX52" fmla="*/ 339843 w 559110"/>
                <a:gd name="connsiteY52" fmla="*/ 23697 h 608274"/>
                <a:gd name="connsiteX53" fmla="*/ 363850 w 559110"/>
                <a:gd name="connsiteY53" fmla="*/ 59647 h 608274"/>
                <a:gd name="connsiteX54" fmla="*/ 331269 w 559110"/>
                <a:gd name="connsiteY54" fmla="*/ 95237 h 608274"/>
                <a:gd name="connsiteX55" fmla="*/ 318815 w 559110"/>
                <a:gd name="connsiteY55" fmla="*/ 111906 h 608274"/>
                <a:gd name="connsiteX56" fmla="*/ 296432 w 559110"/>
                <a:gd name="connsiteY56" fmla="*/ 126773 h 608274"/>
                <a:gd name="connsiteX57" fmla="*/ 300674 w 559110"/>
                <a:gd name="connsiteY57" fmla="*/ 152452 h 608274"/>
                <a:gd name="connsiteX58" fmla="*/ 317641 w 559110"/>
                <a:gd name="connsiteY58" fmla="*/ 152452 h 608274"/>
                <a:gd name="connsiteX59" fmla="*/ 325132 w 559110"/>
                <a:gd name="connsiteY59" fmla="*/ 158128 h 608274"/>
                <a:gd name="connsiteX60" fmla="*/ 331720 w 559110"/>
                <a:gd name="connsiteY60" fmla="*/ 181825 h 608274"/>
                <a:gd name="connsiteX61" fmla="*/ 330998 w 559110"/>
                <a:gd name="connsiteY61" fmla="*/ 186510 h 608274"/>
                <a:gd name="connsiteX62" fmla="*/ 326666 w 559110"/>
                <a:gd name="connsiteY62" fmla="*/ 188492 h 608274"/>
                <a:gd name="connsiteX63" fmla="*/ 316648 w 559110"/>
                <a:gd name="connsiteY63" fmla="*/ 188492 h 608274"/>
                <a:gd name="connsiteX64" fmla="*/ 322244 w 559110"/>
                <a:gd name="connsiteY64" fmla="*/ 193718 h 608274"/>
                <a:gd name="connsiteX65" fmla="*/ 341287 w 559110"/>
                <a:gd name="connsiteY65" fmla="*/ 208945 h 608274"/>
                <a:gd name="connsiteX66" fmla="*/ 389752 w 559110"/>
                <a:gd name="connsiteY66" fmla="*/ 241832 h 608274"/>
                <a:gd name="connsiteX67" fmla="*/ 464480 w 559110"/>
                <a:gd name="connsiteY67" fmla="*/ 241922 h 608274"/>
                <a:gd name="connsiteX68" fmla="*/ 482892 w 559110"/>
                <a:gd name="connsiteY68" fmla="*/ 251743 h 608274"/>
                <a:gd name="connsiteX69" fmla="*/ 514480 w 559110"/>
                <a:gd name="connsiteY69" fmla="*/ 291117 h 608274"/>
                <a:gd name="connsiteX70" fmla="*/ 532620 w 559110"/>
                <a:gd name="connsiteY70" fmla="*/ 314724 h 608274"/>
                <a:gd name="connsiteX71" fmla="*/ 554010 w 559110"/>
                <a:gd name="connsiteY71" fmla="*/ 343917 h 608274"/>
                <a:gd name="connsiteX72" fmla="*/ 558793 w 559110"/>
                <a:gd name="connsiteY72" fmla="*/ 363469 h 608274"/>
                <a:gd name="connsiteX73" fmla="*/ 548324 w 559110"/>
                <a:gd name="connsiteY73" fmla="*/ 380768 h 608274"/>
                <a:gd name="connsiteX74" fmla="*/ 532801 w 559110"/>
                <a:gd name="connsiteY74" fmla="*/ 385814 h 608274"/>
                <a:gd name="connsiteX75" fmla="*/ 511501 w 559110"/>
                <a:gd name="connsiteY75" fmla="*/ 375092 h 608274"/>
                <a:gd name="connsiteX76" fmla="*/ 490022 w 559110"/>
                <a:gd name="connsiteY76" fmla="*/ 345899 h 608274"/>
                <a:gd name="connsiteX77" fmla="*/ 488307 w 559110"/>
                <a:gd name="connsiteY77" fmla="*/ 343556 h 608274"/>
                <a:gd name="connsiteX78" fmla="*/ 493000 w 559110"/>
                <a:gd name="connsiteY78" fmla="*/ 395905 h 608274"/>
                <a:gd name="connsiteX79" fmla="*/ 508613 w 559110"/>
                <a:gd name="connsiteY79" fmla="*/ 469698 h 608274"/>
                <a:gd name="connsiteX80" fmla="*/ 514750 w 559110"/>
                <a:gd name="connsiteY80" fmla="*/ 496819 h 608274"/>
                <a:gd name="connsiteX81" fmla="*/ 532620 w 559110"/>
                <a:gd name="connsiteY81" fmla="*/ 570702 h 608274"/>
                <a:gd name="connsiteX82" fmla="*/ 512043 w 559110"/>
                <a:gd name="connsiteY82" fmla="*/ 604220 h 608274"/>
                <a:gd name="connsiteX83" fmla="*/ 505545 w 559110"/>
                <a:gd name="connsiteY83" fmla="*/ 605030 h 608274"/>
                <a:gd name="connsiteX84" fmla="*/ 478560 w 559110"/>
                <a:gd name="connsiteY84" fmla="*/ 583767 h 608274"/>
                <a:gd name="connsiteX85" fmla="*/ 460690 w 559110"/>
                <a:gd name="connsiteY85" fmla="*/ 509883 h 608274"/>
                <a:gd name="connsiteX86" fmla="*/ 454192 w 559110"/>
                <a:gd name="connsiteY86" fmla="*/ 481141 h 608274"/>
                <a:gd name="connsiteX87" fmla="*/ 441015 w 559110"/>
                <a:gd name="connsiteY87" fmla="*/ 418611 h 608274"/>
                <a:gd name="connsiteX88" fmla="*/ 431900 w 559110"/>
                <a:gd name="connsiteY88" fmla="*/ 418611 h 608274"/>
                <a:gd name="connsiteX89" fmla="*/ 427026 w 559110"/>
                <a:gd name="connsiteY89" fmla="*/ 474113 h 608274"/>
                <a:gd name="connsiteX90" fmla="*/ 426304 w 559110"/>
                <a:gd name="connsiteY90" fmla="*/ 499161 h 608274"/>
                <a:gd name="connsiteX91" fmla="*/ 429282 w 559110"/>
                <a:gd name="connsiteY91" fmla="*/ 579442 h 608274"/>
                <a:gd name="connsiteX92" fmla="*/ 421882 w 559110"/>
                <a:gd name="connsiteY92" fmla="*/ 599354 h 608274"/>
                <a:gd name="connsiteX93" fmla="*/ 402478 w 559110"/>
                <a:gd name="connsiteY93" fmla="*/ 608184 h 608274"/>
                <a:gd name="connsiteX94" fmla="*/ 401485 w 559110"/>
                <a:gd name="connsiteY94" fmla="*/ 608274 h 608274"/>
                <a:gd name="connsiteX95" fmla="*/ 373687 w 559110"/>
                <a:gd name="connsiteY95" fmla="*/ 581514 h 608274"/>
                <a:gd name="connsiteX96" fmla="*/ 370709 w 559110"/>
                <a:gd name="connsiteY96" fmla="*/ 501234 h 608274"/>
                <a:gd name="connsiteX97" fmla="*/ 371612 w 559110"/>
                <a:gd name="connsiteY97" fmla="*/ 469158 h 608274"/>
                <a:gd name="connsiteX98" fmla="*/ 379012 w 559110"/>
                <a:gd name="connsiteY98" fmla="*/ 386264 h 608274"/>
                <a:gd name="connsiteX99" fmla="*/ 379102 w 559110"/>
                <a:gd name="connsiteY99" fmla="*/ 385544 h 608274"/>
                <a:gd name="connsiteX100" fmla="*/ 370709 w 559110"/>
                <a:gd name="connsiteY100" fmla="*/ 292649 h 608274"/>
                <a:gd name="connsiteX101" fmla="*/ 311594 w 559110"/>
                <a:gd name="connsiteY101" fmla="*/ 252554 h 608274"/>
                <a:gd name="connsiteX102" fmla="*/ 286053 w 559110"/>
                <a:gd name="connsiteY102" fmla="*/ 232101 h 608274"/>
                <a:gd name="connsiteX103" fmla="*/ 280006 w 559110"/>
                <a:gd name="connsiteY103" fmla="*/ 226425 h 608274"/>
                <a:gd name="connsiteX104" fmla="*/ 273960 w 559110"/>
                <a:gd name="connsiteY104" fmla="*/ 232101 h 608274"/>
                <a:gd name="connsiteX105" fmla="*/ 248418 w 559110"/>
                <a:gd name="connsiteY105" fmla="*/ 252554 h 608274"/>
                <a:gd name="connsiteX106" fmla="*/ 184701 w 559110"/>
                <a:gd name="connsiteY106" fmla="*/ 295803 h 608274"/>
                <a:gd name="connsiteX107" fmla="*/ 176668 w 559110"/>
                <a:gd name="connsiteY107" fmla="*/ 385544 h 608274"/>
                <a:gd name="connsiteX108" fmla="*/ 176759 w 559110"/>
                <a:gd name="connsiteY108" fmla="*/ 386264 h 608274"/>
                <a:gd name="connsiteX109" fmla="*/ 184159 w 559110"/>
                <a:gd name="connsiteY109" fmla="*/ 469158 h 608274"/>
                <a:gd name="connsiteX110" fmla="*/ 184972 w 559110"/>
                <a:gd name="connsiteY110" fmla="*/ 501234 h 608274"/>
                <a:gd name="connsiteX111" fmla="*/ 181993 w 559110"/>
                <a:gd name="connsiteY111" fmla="*/ 578270 h 608274"/>
                <a:gd name="connsiteX112" fmla="*/ 154286 w 559110"/>
                <a:gd name="connsiteY112" fmla="*/ 605030 h 608274"/>
                <a:gd name="connsiteX113" fmla="*/ 153203 w 559110"/>
                <a:gd name="connsiteY113" fmla="*/ 604940 h 608274"/>
                <a:gd name="connsiteX114" fmla="*/ 133799 w 559110"/>
                <a:gd name="connsiteY114" fmla="*/ 596110 h 608274"/>
                <a:gd name="connsiteX115" fmla="*/ 126398 w 559110"/>
                <a:gd name="connsiteY115" fmla="*/ 576198 h 608274"/>
                <a:gd name="connsiteX116" fmla="*/ 129377 w 559110"/>
                <a:gd name="connsiteY116" fmla="*/ 499161 h 608274"/>
                <a:gd name="connsiteX117" fmla="*/ 128745 w 559110"/>
                <a:gd name="connsiteY117" fmla="*/ 474113 h 608274"/>
                <a:gd name="connsiteX118" fmla="*/ 123781 w 559110"/>
                <a:gd name="connsiteY118" fmla="*/ 418611 h 608274"/>
                <a:gd name="connsiteX119" fmla="*/ 114756 w 559110"/>
                <a:gd name="connsiteY119" fmla="*/ 418611 h 608274"/>
                <a:gd name="connsiteX120" fmla="*/ 80099 w 559110"/>
                <a:gd name="connsiteY120" fmla="*/ 582956 h 608274"/>
                <a:gd name="connsiteX121" fmla="*/ 52843 w 559110"/>
                <a:gd name="connsiteY121" fmla="*/ 605030 h 608274"/>
                <a:gd name="connsiteX122" fmla="*/ 47157 w 559110"/>
                <a:gd name="connsiteY122" fmla="*/ 604400 h 608274"/>
                <a:gd name="connsiteX123" fmla="*/ 29558 w 559110"/>
                <a:gd name="connsiteY123" fmla="*/ 592416 h 608274"/>
                <a:gd name="connsiteX124" fmla="*/ 25678 w 559110"/>
                <a:gd name="connsiteY124" fmla="*/ 571513 h 608274"/>
                <a:gd name="connsiteX125" fmla="*/ 62681 w 559110"/>
                <a:gd name="connsiteY125" fmla="*/ 395905 h 608274"/>
                <a:gd name="connsiteX126" fmla="*/ 66832 w 559110"/>
                <a:gd name="connsiteY126" fmla="*/ 348962 h 608274"/>
                <a:gd name="connsiteX127" fmla="*/ 47699 w 559110"/>
                <a:gd name="connsiteY127" fmla="*/ 375092 h 608274"/>
                <a:gd name="connsiteX128" fmla="*/ 26400 w 559110"/>
                <a:gd name="connsiteY128" fmla="*/ 385904 h 608274"/>
                <a:gd name="connsiteX129" fmla="*/ 10786 w 559110"/>
                <a:gd name="connsiteY129" fmla="*/ 380768 h 608274"/>
                <a:gd name="connsiteX130" fmla="*/ 317 w 559110"/>
                <a:gd name="connsiteY130" fmla="*/ 363559 h 608274"/>
                <a:gd name="connsiteX131" fmla="*/ 5100 w 559110"/>
                <a:gd name="connsiteY131" fmla="*/ 344007 h 608274"/>
                <a:gd name="connsiteX132" fmla="*/ 26580 w 559110"/>
                <a:gd name="connsiteY132" fmla="*/ 314814 h 608274"/>
                <a:gd name="connsiteX133" fmla="*/ 44630 w 559110"/>
                <a:gd name="connsiteY133" fmla="*/ 291208 h 608274"/>
                <a:gd name="connsiteX134" fmla="*/ 76309 w 559110"/>
                <a:gd name="connsiteY134" fmla="*/ 251833 h 608274"/>
                <a:gd name="connsiteX135" fmla="*/ 96886 w 559110"/>
                <a:gd name="connsiteY135" fmla="*/ 241922 h 608274"/>
                <a:gd name="connsiteX136" fmla="*/ 170261 w 559110"/>
                <a:gd name="connsiteY136" fmla="*/ 241832 h 608274"/>
                <a:gd name="connsiteX137" fmla="*/ 218726 w 559110"/>
                <a:gd name="connsiteY137" fmla="*/ 208945 h 608274"/>
                <a:gd name="connsiteX138" fmla="*/ 237859 w 559110"/>
                <a:gd name="connsiteY138" fmla="*/ 193718 h 608274"/>
                <a:gd name="connsiteX139" fmla="*/ 243364 w 559110"/>
                <a:gd name="connsiteY139" fmla="*/ 188492 h 608274"/>
                <a:gd name="connsiteX140" fmla="*/ 235873 w 559110"/>
                <a:gd name="connsiteY140" fmla="*/ 188492 h 608274"/>
                <a:gd name="connsiteX141" fmla="*/ 231541 w 559110"/>
                <a:gd name="connsiteY141" fmla="*/ 186510 h 608274"/>
                <a:gd name="connsiteX142" fmla="*/ 230819 w 559110"/>
                <a:gd name="connsiteY142" fmla="*/ 181825 h 608274"/>
                <a:gd name="connsiteX143" fmla="*/ 237408 w 559110"/>
                <a:gd name="connsiteY143" fmla="*/ 158128 h 608274"/>
                <a:gd name="connsiteX144" fmla="*/ 244899 w 559110"/>
                <a:gd name="connsiteY144" fmla="*/ 152452 h 608274"/>
                <a:gd name="connsiteX145" fmla="*/ 259429 w 559110"/>
                <a:gd name="connsiteY145" fmla="*/ 152452 h 608274"/>
                <a:gd name="connsiteX146" fmla="*/ 263671 w 559110"/>
                <a:gd name="connsiteY146" fmla="*/ 126863 h 608274"/>
                <a:gd name="connsiteX147" fmla="*/ 241198 w 559110"/>
                <a:gd name="connsiteY147" fmla="*/ 111906 h 608274"/>
                <a:gd name="connsiteX148" fmla="*/ 228744 w 559110"/>
                <a:gd name="connsiteY148" fmla="*/ 95237 h 608274"/>
                <a:gd name="connsiteX149" fmla="*/ 196163 w 559110"/>
                <a:gd name="connsiteY149" fmla="*/ 59737 h 608274"/>
                <a:gd name="connsiteX150" fmla="*/ 220260 w 559110"/>
                <a:gd name="connsiteY150" fmla="*/ 23697 h 608274"/>
                <a:gd name="connsiteX151" fmla="*/ 216108 w 559110"/>
                <a:gd name="connsiteY151" fmla="*/ 7478 h 608274"/>
                <a:gd name="connsiteX152" fmla="*/ 217101 w 559110"/>
                <a:gd name="connsiteY152" fmla="*/ 2252 h 608274"/>
                <a:gd name="connsiteX153" fmla="*/ 221975 w 559110"/>
                <a:gd name="connsiteY153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559110" h="608274">
                  <a:moveTo>
                    <a:pt x="418065" y="106765"/>
                  </a:moveTo>
                  <a:cubicBezTo>
                    <a:pt x="452446" y="106765"/>
                    <a:pt x="480419" y="134703"/>
                    <a:pt x="480419" y="169039"/>
                  </a:cubicBezTo>
                  <a:cubicBezTo>
                    <a:pt x="480419" y="203375"/>
                    <a:pt x="452446" y="231313"/>
                    <a:pt x="418065" y="231313"/>
                  </a:cubicBezTo>
                  <a:cubicBezTo>
                    <a:pt x="383775" y="231313"/>
                    <a:pt x="355801" y="203375"/>
                    <a:pt x="355801" y="169039"/>
                  </a:cubicBezTo>
                  <a:cubicBezTo>
                    <a:pt x="355801" y="134703"/>
                    <a:pt x="383685" y="106765"/>
                    <a:pt x="418065" y="106765"/>
                  </a:cubicBezTo>
                  <a:close/>
                  <a:moveTo>
                    <a:pt x="137578" y="106765"/>
                  </a:moveTo>
                  <a:cubicBezTo>
                    <a:pt x="172010" y="106765"/>
                    <a:pt x="199923" y="134646"/>
                    <a:pt x="199923" y="169039"/>
                  </a:cubicBezTo>
                  <a:cubicBezTo>
                    <a:pt x="199923" y="203432"/>
                    <a:pt x="172010" y="231313"/>
                    <a:pt x="137578" y="231313"/>
                  </a:cubicBezTo>
                  <a:cubicBezTo>
                    <a:pt x="103146" y="231313"/>
                    <a:pt x="75233" y="203432"/>
                    <a:pt x="75233" y="169039"/>
                  </a:cubicBezTo>
                  <a:cubicBezTo>
                    <a:pt x="75233" y="134646"/>
                    <a:pt x="103146" y="106765"/>
                    <a:pt x="137578" y="106765"/>
                  </a:cubicBezTo>
                  <a:close/>
                  <a:moveTo>
                    <a:pt x="339031" y="37662"/>
                  </a:moveTo>
                  <a:cubicBezTo>
                    <a:pt x="337948" y="37662"/>
                    <a:pt x="336775" y="37752"/>
                    <a:pt x="335601" y="37752"/>
                  </a:cubicBezTo>
                  <a:cubicBezTo>
                    <a:pt x="335511" y="38023"/>
                    <a:pt x="335331" y="38203"/>
                    <a:pt x="335150" y="38383"/>
                  </a:cubicBezTo>
                  <a:lnTo>
                    <a:pt x="335150" y="80190"/>
                  </a:lnTo>
                  <a:cubicBezTo>
                    <a:pt x="343634" y="77307"/>
                    <a:pt x="349861" y="69198"/>
                    <a:pt x="349861" y="59647"/>
                  </a:cubicBezTo>
                  <a:cubicBezTo>
                    <a:pt x="349861" y="37662"/>
                    <a:pt x="345078" y="37662"/>
                    <a:pt x="339031" y="37662"/>
                  </a:cubicBezTo>
                  <a:close/>
                  <a:moveTo>
                    <a:pt x="220982" y="37662"/>
                  </a:moveTo>
                  <a:cubicBezTo>
                    <a:pt x="214935" y="37662"/>
                    <a:pt x="210242" y="37662"/>
                    <a:pt x="210242" y="59737"/>
                  </a:cubicBezTo>
                  <a:cubicBezTo>
                    <a:pt x="210242" y="69198"/>
                    <a:pt x="216379" y="77307"/>
                    <a:pt x="224953" y="80190"/>
                  </a:cubicBezTo>
                  <a:lnTo>
                    <a:pt x="224953" y="38293"/>
                  </a:lnTo>
                  <a:cubicBezTo>
                    <a:pt x="224773" y="38113"/>
                    <a:pt x="224592" y="37933"/>
                    <a:pt x="224502" y="37752"/>
                  </a:cubicBezTo>
                  <a:cubicBezTo>
                    <a:pt x="223238" y="37752"/>
                    <a:pt x="222065" y="37662"/>
                    <a:pt x="220982" y="37662"/>
                  </a:cubicBezTo>
                  <a:close/>
                  <a:moveTo>
                    <a:pt x="280006" y="33067"/>
                  </a:moveTo>
                  <a:cubicBezTo>
                    <a:pt x="279375" y="33067"/>
                    <a:pt x="277299" y="33247"/>
                    <a:pt x="276396" y="36040"/>
                  </a:cubicBezTo>
                  <a:lnTo>
                    <a:pt x="271974" y="49556"/>
                  </a:lnTo>
                  <a:cubicBezTo>
                    <a:pt x="271974" y="49646"/>
                    <a:pt x="271884" y="49736"/>
                    <a:pt x="271974" y="49736"/>
                  </a:cubicBezTo>
                  <a:lnTo>
                    <a:pt x="257624" y="49736"/>
                  </a:lnTo>
                  <a:cubicBezTo>
                    <a:pt x="254646" y="49736"/>
                    <a:pt x="253833" y="51628"/>
                    <a:pt x="253653" y="52169"/>
                  </a:cubicBezTo>
                  <a:cubicBezTo>
                    <a:pt x="253472" y="52799"/>
                    <a:pt x="253021" y="54872"/>
                    <a:pt x="255368" y="56584"/>
                  </a:cubicBezTo>
                  <a:lnTo>
                    <a:pt x="266920" y="64963"/>
                  </a:lnTo>
                  <a:cubicBezTo>
                    <a:pt x="266920" y="64963"/>
                    <a:pt x="266920" y="65053"/>
                    <a:pt x="267010" y="64963"/>
                  </a:cubicBezTo>
                  <a:lnTo>
                    <a:pt x="262498" y="78658"/>
                  </a:lnTo>
                  <a:cubicBezTo>
                    <a:pt x="261956" y="80460"/>
                    <a:pt x="262407" y="81722"/>
                    <a:pt x="262949" y="82443"/>
                  </a:cubicBezTo>
                  <a:cubicBezTo>
                    <a:pt x="264122" y="84064"/>
                    <a:pt x="266378" y="84335"/>
                    <a:pt x="268454" y="82893"/>
                  </a:cubicBezTo>
                  <a:lnTo>
                    <a:pt x="280006" y="74424"/>
                  </a:lnTo>
                  <a:lnTo>
                    <a:pt x="291649" y="82893"/>
                  </a:lnTo>
                  <a:cubicBezTo>
                    <a:pt x="292461" y="83524"/>
                    <a:pt x="293364" y="83794"/>
                    <a:pt x="294266" y="83794"/>
                  </a:cubicBezTo>
                  <a:cubicBezTo>
                    <a:pt x="295439" y="83794"/>
                    <a:pt x="296432" y="83344"/>
                    <a:pt x="297064" y="82443"/>
                  </a:cubicBezTo>
                  <a:cubicBezTo>
                    <a:pt x="297605" y="81722"/>
                    <a:pt x="298057" y="80460"/>
                    <a:pt x="297515" y="78658"/>
                  </a:cubicBezTo>
                  <a:lnTo>
                    <a:pt x="293093" y="65143"/>
                  </a:lnTo>
                  <a:cubicBezTo>
                    <a:pt x="293093" y="65053"/>
                    <a:pt x="293093" y="64963"/>
                    <a:pt x="293093" y="64963"/>
                  </a:cubicBezTo>
                  <a:lnTo>
                    <a:pt x="304645" y="56584"/>
                  </a:lnTo>
                  <a:cubicBezTo>
                    <a:pt x="306992" y="54872"/>
                    <a:pt x="306631" y="52799"/>
                    <a:pt x="306360" y="52169"/>
                  </a:cubicBezTo>
                  <a:cubicBezTo>
                    <a:pt x="306179" y="51628"/>
                    <a:pt x="305367" y="49736"/>
                    <a:pt x="302389" y="49736"/>
                  </a:cubicBezTo>
                  <a:lnTo>
                    <a:pt x="288219" y="49736"/>
                  </a:lnTo>
                  <a:cubicBezTo>
                    <a:pt x="288129" y="49646"/>
                    <a:pt x="288039" y="49646"/>
                    <a:pt x="288039" y="49736"/>
                  </a:cubicBezTo>
                  <a:lnTo>
                    <a:pt x="283616" y="36040"/>
                  </a:lnTo>
                  <a:cubicBezTo>
                    <a:pt x="282714" y="33247"/>
                    <a:pt x="280638" y="33067"/>
                    <a:pt x="280006" y="33067"/>
                  </a:cubicBezTo>
                  <a:close/>
                  <a:moveTo>
                    <a:pt x="221975" y="0"/>
                  </a:moveTo>
                  <a:lnTo>
                    <a:pt x="338128" y="0"/>
                  </a:lnTo>
                  <a:cubicBezTo>
                    <a:pt x="340114" y="0"/>
                    <a:pt x="341919" y="811"/>
                    <a:pt x="343002" y="2252"/>
                  </a:cubicBezTo>
                  <a:cubicBezTo>
                    <a:pt x="344085" y="3694"/>
                    <a:pt x="344446" y="5586"/>
                    <a:pt x="343995" y="7478"/>
                  </a:cubicBezTo>
                  <a:lnTo>
                    <a:pt x="339843" y="23697"/>
                  </a:lnTo>
                  <a:cubicBezTo>
                    <a:pt x="356901" y="23967"/>
                    <a:pt x="363850" y="34509"/>
                    <a:pt x="363850" y="59647"/>
                  </a:cubicBezTo>
                  <a:cubicBezTo>
                    <a:pt x="363850" y="78298"/>
                    <a:pt x="349500" y="93615"/>
                    <a:pt x="331269" y="95237"/>
                  </a:cubicBezTo>
                  <a:cubicBezTo>
                    <a:pt x="328742" y="101995"/>
                    <a:pt x="324139" y="108302"/>
                    <a:pt x="318815" y="111906"/>
                  </a:cubicBezTo>
                  <a:lnTo>
                    <a:pt x="296432" y="126773"/>
                  </a:lnTo>
                  <a:lnTo>
                    <a:pt x="300674" y="152452"/>
                  </a:lnTo>
                  <a:lnTo>
                    <a:pt x="317641" y="152452"/>
                  </a:lnTo>
                  <a:cubicBezTo>
                    <a:pt x="320981" y="152452"/>
                    <a:pt x="324230" y="154974"/>
                    <a:pt x="325132" y="158128"/>
                  </a:cubicBezTo>
                  <a:lnTo>
                    <a:pt x="331720" y="181825"/>
                  </a:lnTo>
                  <a:cubicBezTo>
                    <a:pt x="332262" y="183536"/>
                    <a:pt x="331901" y="185158"/>
                    <a:pt x="330998" y="186510"/>
                  </a:cubicBezTo>
                  <a:cubicBezTo>
                    <a:pt x="330006" y="187771"/>
                    <a:pt x="328471" y="188492"/>
                    <a:pt x="326666" y="188492"/>
                  </a:cubicBezTo>
                  <a:lnTo>
                    <a:pt x="316648" y="188492"/>
                  </a:lnTo>
                  <a:lnTo>
                    <a:pt x="322244" y="193718"/>
                  </a:lnTo>
                  <a:cubicBezTo>
                    <a:pt x="326937" y="198133"/>
                    <a:pt x="335872" y="205341"/>
                    <a:pt x="341287" y="208945"/>
                  </a:cubicBezTo>
                  <a:lnTo>
                    <a:pt x="389752" y="241832"/>
                  </a:lnTo>
                  <a:cubicBezTo>
                    <a:pt x="389752" y="241832"/>
                    <a:pt x="464300" y="241922"/>
                    <a:pt x="464480" y="241922"/>
                  </a:cubicBezTo>
                  <a:cubicBezTo>
                    <a:pt x="473596" y="241922"/>
                    <a:pt x="478289" y="246067"/>
                    <a:pt x="482892" y="251743"/>
                  </a:cubicBezTo>
                  <a:lnTo>
                    <a:pt x="514480" y="291117"/>
                  </a:lnTo>
                  <a:cubicBezTo>
                    <a:pt x="519624" y="297515"/>
                    <a:pt x="527747" y="308147"/>
                    <a:pt x="532620" y="314724"/>
                  </a:cubicBezTo>
                  <a:lnTo>
                    <a:pt x="554010" y="343917"/>
                  </a:lnTo>
                  <a:cubicBezTo>
                    <a:pt x="558161" y="349593"/>
                    <a:pt x="559876" y="356531"/>
                    <a:pt x="558793" y="363469"/>
                  </a:cubicBezTo>
                  <a:cubicBezTo>
                    <a:pt x="557710" y="370407"/>
                    <a:pt x="554010" y="376533"/>
                    <a:pt x="548324" y="380768"/>
                  </a:cubicBezTo>
                  <a:cubicBezTo>
                    <a:pt x="543811" y="384102"/>
                    <a:pt x="538396" y="385814"/>
                    <a:pt x="532801" y="385814"/>
                  </a:cubicBezTo>
                  <a:cubicBezTo>
                    <a:pt x="524407" y="385814"/>
                    <a:pt x="516465" y="381759"/>
                    <a:pt x="511501" y="375092"/>
                  </a:cubicBezTo>
                  <a:lnTo>
                    <a:pt x="490022" y="345899"/>
                  </a:lnTo>
                  <a:cubicBezTo>
                    <a:pt x="489570" y="345178"/>
                    <a:pt x="488939" y="344367"/>
                    <a:pt x="488307" y="343556"/>
                  </a:cubicBezTo>
                  <a:lnTo>
                    <a:pt x="493000" y="395905"/>
                  </a:lnTo>
                  <a:lnTo>
                    <a:pt x="508613" y="469698"/>
                  </a:lnTo>
                  <a:cubicBezTo>
                    <a:pt x="510148" y="477177"/>
                    <a:pt x="512945" y="489430"/>
                    <a:pt x="514750" y="496819"/>
                  </a:cubicBezTo>
                  <a:lnTo>
                    <a:pt x="532620" y="570702"/>
                  </a:lnTo>
                  <a:cubicBezTo>
                    <a:pt x="536230" y="585569"/>
                    <a:pt x="527025" y="600615"/>
                    <a:pt x="512043" y="604220"/>
                  </a:cubicBezTo>
                  <a:cubicBezTo>
                    <a:pt x="509967" y="604760"/>
                    <a:pt x="507711" y="605030"/>
                    <a:pt x="505545" y="605030"/>
                  </a:cubicBezTo>
                  <a:cubicBezTo>
                    <a:pt x="492639" y="605030"/>
                    <a:pt x="481538" y="596291"/>
                    <a:pt x="478560" y="583767"/>
                  </a:cubicBezTo>
                  <a:lnTo>
                    <a:pt x="460690" y="509883"/>
                  </a:lnTo>
                  <a:cubicBezTo>
                    <a:pt x="458795" y="502045"/>
                    <a:pt x="455816" y="489160"/>
                    <a:pt x="454192" y="481141"/>
                  </a:cubicBezTo>
                  <a:lnTo>
                    <a:pt x="441015" y="418611"/>
                  </a:lnTo>
                  <a:lnTo>
                    <a:pt x="431900" y="418611"/>
                  </a:lnTo>
                  <a:lnTo>
                    <a:pt x="427026" y="474113"/>
                  </a:lnTo>
                  <a:cubicBezTo>
                    <a:pt x="426394" y="480781"/>
                    <a:pt x="426123" y="492494"/>
                    <a:pt x="426304" y="499161"/>
                  </a:cubicBezTo>
                  <a:lnTo>
                    <a:pt x="429282" y="579442"/>
                  </a:lnTo>
                  <a:cubicBezTo>
                    <a:pt x="429553" y="586830"/>
                    <a:pt x="426936" y="593948"/>
                    <a:pt x="421882" y="599354"/>
                  </a:cubicBezTo>
                  <a:cubicBezTo>
                    <a:pt x="416828" y="604850"/>
                    <a:pt x="409878" y="607914"/>
                    <a:pt x="402478" y="608184"/>
                  </a:cubicBezTo>
                  <a:cubicBezTo>
                    <a:pt x="402117" y="608274"/>
                    <a:pt x="401756" y="608274"/>
                    <a:pt x="401485" y="608274"/>
                  </a:cubicBezTo>
                  <a:cubicBezTo>
                    <a:pt x="386413" y="608274"/>
                    <a:pt x="374229" y="596471"/>
                    <a:pt x="373687" y="581514"/>
                  </a:cubicBezTo>
                  <a:lnTo>
                    <a:pt x="370709" y="501234"/>
                  </a:lnTo>
                  <a:cubicBezTo>
                    <a:pt x="370438" y="492224"/>
                    <a:pt x="370799" y="478168"/>
                    <a:pt x="371612" y="469158"/>
                  </a:cubicBezTo>
                  <a:lnTo>
                    <a:pt x="379012" y="386264"/>
                  </a:lnTo>
                  <a:cubicBezTo>
                    <a:pt x="379012" y="385994"/>
                    <a:pt x="379012" y="385814"/>
                    <a:pt x="379102" y="385544"/>
                  </a:cubicBezTo>
                  <a:lnTo>
                    <a:pt x="370709" y="292649"/>
                  </a:lnTo>
                  <a:lnTo>
                    <a:pt x="311594" y="252554"/>
                  </a:lnTo>
                  <a:cubicBezTo>
                    <a:pt x="304013" y="247328"/>
                    <a:pt x="292732" y="238408"/>
                    <a:pt x="286053" y="232101"/>
                  </a:cubicBezTo>
                  <a:lnTo>
                    <a:pt x="280006" y="226425"/>
                  </a:lnTo>
                  <a:lnTo>
                    <a:pt x="273960" y="232101"/>
                  </a:lnTo>
                  <a:cubicBezTo>
                    <a:pt x="267281" y="238408"/>
                    <a:pt x="256090" y="247328"/>
                    <a:pt x="248418" y="252554"/>
                  </a:cubicBezTo>
                  <a:lnTo>
                    <a:pt x="184701" y="295803"/>
                  </a:lnTo>
                  <a:lnTo>
                    <a:pt x="176668" y="385544"/>
                  </a:lnTo>
                  <a:cubicBezTo>
                    <a:pt x="176668" y="385814"/>
                    <a:pt x="176668" y="385994"/>
                    <a:pt x="176759" y="386264"/>
                  </a:cubicBezTo>
                  <a:lnTo>
                    <a:pt x="184159" y="469158"/>
                  </a:lnTo>
                  <a:cubicBezTo>
                    <a:pt x="184881" y="478168"/>
                    <a:pt x="185242" y="492224"/>
                    <a:pt x="184972" y="501234"/>
                  </a:cubicBezTo>
                  <a:lnTo>
                    <a:pt x="181993" y="578270"/>
                  </a:lnTo>
                  <a:cubicBezTo>
                    <a:pt x="181452" y="593227"/>
                    <a:pt x="169268" y="605030"/>
                    <a:pt x="154286" y="605030"/>
                  </a:cubicBezTo>
                  <a:cubicBezTo>
                    <a:pt x="153925" y="605030"/>
                    <a:pt x="153564" y="605030"/>
                    <a:pt x="153203" y="604940"/>
                  </a:cubicBezTo>
                  <a:cubicBezTo>
                    <a:pt x="145712" y="604670"/>
                    <a:pt x="138853" y="601516"/>
                    <a:pt x="133799" y="596110"/>
                  </a:cubicBezTo>
                  <a:cubicBezTo>
                    <a:pt x="128745" y="590704"/>
                    <a:pt x="126128" y="583586"/>
                    <a:pt x="126398" y="576198"/>
                  </a:cubicBezTo>
                  <a:lnTo>
                    <a:pt x="129377" y="499161"/>
                  </a:lnTo>
                  <a:cubicBezTo>
                    <a:pt x="129557" y="492494"/>
                    <a:pt x="129286" y="480781"/>
                    <a:pt x="128745" y="474113"/>
                  </a:cubicBezTo>
                  <a:lnTo>
                    <a:pt x="123781" y="418611"/>
                  </a:lnTo>
                  <a:lnTo>
                    <a:pt x="114756" y="418611"/>
                  </a:lnTo>
                  <a:lnTo>
                    <a:pt x="80099" y="582956"/>
                  </a:lnTo>
                  <a:cubicBezTo>
                    <a:pt x="77392" y="595750"/>
                    <a:pt x="65930" y="605030"/>
                    <a:pt x="52843" y="605030"/>
                  </a:cubicBezTo>
                  <a:cubicBezTo>
                    <a:pt x="50948" y="605030"/>
                    <a:pt x="49053" y="604760"/>
                    <a:pt x="47157" y="604400"/>
                  </a:cubicBezTo>
                  <a:cubicBezTo>
                    <a:pt x="39847" y="602868"/>
                    <a:pt x="33620" y="598633"/>
                    <a:pt x="29558" y="592416"/>
                  </a:cubicBezTo>
                  <a:cubicBezTo>
                    <a:pt x="25497" y="586199"/>
                    <a:pt x="24143" y="578811"/>
                    <a:pt x="25678" y="571513"/>
                  </a:cubicBezTo>
                  <a:lnTo>
                    <a:pt x="62681" y="395905"/>
                  </a:lnTo>
                  <a:lnTo>
                    <a:pt x="66832" y="348962"/>
                  </a:lnTo>
                  <a:lnTo>
                    <a:pt x="47699" y="375092"/>
                  </a:lnTo>
                  <a:cubicBezTo>
                    <a:pt x="42735" y="381849"/>
                    <a:pt x="34793" y="385904"/>
                    <a:pt x="26400" y="385904"/>
                  </a:cubicBezTo>
                  <a:cubicBezTo>
                    <a:pt x="20714" y="385904"/>
                    <a:pt x="15389" y="384102"/>
                    <a:pt x="10786" y="380768"/>
                  </a:cubicBezTo>
                  <a:cubicBezTo>
                    <a:pt x="5100" y="376624"/>
                    <a:pt x="1400" y="370497"/>
                    <a:pt x="317" y="363559"/>
                  </a:cubicBezTo>
                  <a:cubicBezTo>
                    <a:pt x="-766" y="356621"/>
                    <a:pt x="949" y="349593"/>
                    <a:pt x="5100" y="344007"/>
                  </a:cubicBezTo>
                  <a:lnTo>
                    <a:pt x="26580" y="314814"/>
                  </a:lnTo>
                  <a:cubicBezTo>
                    <a:pt x="31454" y="308147"/>
                    <a:pt x="39576" y="297605"/>
                    <a:pt x="44630" y="291208"/>
                  </a:cubicBezTo>
                  <a:lnTo>
                    <a:pt x="76309" y="251833"/>
                  </a:lnTo>
                  <a:cubicBezTo>
                    <a:pt x="81273" y="245526"/>
                    <a:pt x="87500" y="241922"/>
                    <a:pt x="96886" y="241922"/>
                  </a:cubicBezTo>
                  <a:cubicBezTo>
                    <a:pt x="96976" y="241922"/>
                    <a:pt x="170261" y="241832"/>
                    <a:pt x="170261" y="241832"/>
                  </a:cubicBezTo>
                  <a:lnTo>
                    <a:pt x="218726" y="208945"/>
                  </a:lnTo>
                  <a:cubicBezTo>
                    <a:pt x="224141" y="205341"/>
                    <a:pt x="233076" y="198133"/>
                    <a:pt x="237859" y="193718"/>
                  </a:cubicBezTo>
                  <a:lnTo>
                    <a:pt x="243364" y="188492"/>
                  </a:lnTo>
                  <a:lnTo>
                    <a:pt x="235873" y="188492"/>
                  </a:lnTo>
                  <a:cubicBezTo>
                    <a:pt x="234068" y="188492"/>
                    <a:pt x="232534" y="187771"/>
                    <a:pt x="231541" y="186510"/>
                  </a:cubicBezTo>
                  <a:cubicBezTo>
                    <a:pt x="230639" y="185158"/>
                    <a:pt x="230278" y="183536"/>
                    <a:pt x="230819" y="181825"/>
                  </a:cubicBezTo>
                  <a:lnTo>
                    <a:pt x="237408" y="158128"/>
                  </a:lnTo>
                  <a:cubicBezTo>
                    <a:pt x="238220" y="154974"/>
                    <a:pt x="241559" y="152452"/>
                    <a:pt x="244899" y="152452"/>
                  </a:cubicBezTo>
                  <a:lnTo>
                    <a:pt x="259429" y="152452"/>
                  </a:lnTo>
                  <a:lnTo>
                    <a:pt x="263671" y="126863"/>
                  </a:lnTo>
                  <a:lnTo>
                    <a:pt x="241198" y="111906"/>
                  </a:lnTo>
                  <a:cubicBezTo>
                    <a:pt x="235873" y="108392"/>
                    <a:pt x="231271" y="101995"/>
                    <a:pt x="228744" y="95237"/>
                  </a:cubicBezTo>
                  <a:cubicBezTo>
                    <a:pt x="210513" y="93615"/>
                    <a:pt x="196163" y="78298"/>
                    <a:pt x="196163" y="59737"/>
                  </a:cubicBezTo>
                  <a:cubicBezTo>
                    <a:pt x="196163" y="34419"/>
                    <a:pt x="203202" y="23967"/>
                    <a:pt x="220260" y="23697"/>
                  </a:cubicBezTo>
                  <a:lnTo>
                    <a:pt x="216108" y="7478"/>
                  </a:lnTo>
                  <a:cubicBezTo>
                    <a:pt x="215657" y="5586"/>
                    <a:pt x="216018" y="3694"/>
                    <a:pt x="217101" y="2252"/>
                  </a:cubicBezTo>
                  <a:cubicBezTo>
                    <a:pt x="218274" y="811"/>
                    <a:pt x="219989" y="0"/>
                    <a:pt x="2219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07390" y="5060950"/>
            <a:ext cx="3588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准确度有欠缺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69100" y="5118100"/>
            <a:ext cx="38633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扫描速度较快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333"/>
    </mc:Choice>
    <mc:Fallback>
      <p:transition spd="slow" advTm="2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1" y="44877"/>
            <a:ext cx="12192001" cy="6623752"/>
            <a:chOff x="-1" y="116632"/>
            <a:chExt cx="12192001" cy="6623752"/>
          </a:xfrm>
        </p:grpSpPr>
        <p:sp>
          <p:nvSpPr>
            <p:cNvPr id="3" name="矩形 2"/>
            <p:cNvSpPr/>
            <p:nvPr/>
          </p:nvSpPr>
          <p:spPr>
            <a:xfrm>
              <a:off x="0" y="116632"/>
              <a:ext cx="12192000" cy="540000"/>
            </a:xfrm>
            <a:prstGeom prst="rect">
              <a:avLst/>
            </a:prstGeom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原创设计小乖qq:2013440355"/>
            <p:cNvSpPr/>
            <p:nvPr/>
          </p:nvSpPr>
          <p:spPr>
            <a:xfrm flipV="1">
              <a:off x="-1" y="6200384"/>
              <a:ext cx="12192000" cy="540000"/>
            </a:xfrm>
            <a:prstGeom prst="rect">
              <a:avLst/>
            </a:prstGeom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58" t="11058" r="11058" b="11058"/>
            <a:stretch>
              <a:fillRect/>
            </a:stretch>
          </p:blipFill>
          <p:spPr>
            <a:xfrm>
              <a:off x="5176086" y="822677"/>
              <a:ext cx="1839827" cy="1839826"/>
            </a:xfrm>
            <a:prstGeom prst="rect">
              <a:avLst/>
            </a:prstGeom>
            <a:effectLst/>
          </p:spPr>
        </p:pic>
        <p:sp>
          <p:nvSpPr>
            <p:cNvPr id="5" name="文本框 4"/>
            <p:cNvSpPr txBox="1"/>
            <p:nvPr/>
          </p:nvSpPr>
          <p:spPr>
            <a:xfrm>
              <a:off x="604846" y="2620629"/>
              <a:ext cx="11305256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cs typeface="+mn-ea"/>
                  <a:sym typeface="+mn-lt"/>
                </a:rPr>
                <a:t>感谢聆听</a:t>
              </a:r>
              <a:endParaRPr lang="en-US" altLang="zh-CN" sz="4800" b="1" dirty="0">
                <a:cs typeface="+mn-ea"/>
                <a:sym typeface="+mn-lt"/>
              </a:endParaRPr>
            </a:p>
            <a:p>
              <a:pPr algn="ctr"/>
              <a:r>
                <a:rPr lang="zh-CN" altLang="en-US" sz="4800" b="1" dirty="0">
                  <a:cs typeface="+mn-ea"/>
                  <a:sym typeface="+mn-lt"/>
                </a:rPr>
                <a:t>恳请老师批评指正</a:t>
              </a:r>
              <a:endParaRPr lang="zh-CN" altLang="en-US" sz="4800" b="1" dirty="0"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411274" y="4189239"/>
              <a:ext cx="8297318" cy="583565"/>
              <a:chOff x="2243887" y="2905791"/>
              <a:chExt cx="8297318" cy="583565"/>
            </a:xfrm>
          </p:grpSpPr>
          <p:sp>
            <p:nvSpPr>
              <p:cNvPr id="6" name="文本框 9"/>
              <p:cNvSpPr txBox="1">
                <a:spLocks noChangeArrowheads="1"/>
              </p:cNvSpPr>
              <p:nvPr/>
            </p:nvSpPr>
            <p:spPr bwMode="auto">
              <a:xfrm>
                <a:off x="3863752" y="2905791"/>
                <a:ext cx="4775894" cy="583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 eaLnBrk="1" hangingPunct="1"/>
                <a:r>
                  <a:rPr lang="en-US" altLang="zh-CN" sz="3200" b="1" dirty="0">
                    <a:solidFill>
                      <a:schemeClr val="tx2"/>
                    </a:solidFill>
                    <a:latin typeface="+mn-lt"/>
                    <a:ea typeface="微软雅黑" panose="020B0503020204020204" pitchFamily="34" charset="-122"/>
                    <a:sym typeface="+mn-lt"/>
                  </a:rPr>
                  <a:t>Thanks for listening!</a:t>
                </a:r>
                <a:endParaRPr lang="zh-CN" altLang="en-US" sz="3200" b="1" dirty="0">
                  <a:solidFill>
                    <a:schemeClr val="bg1"/>
                  </a:solidFill>
                  <a:latin typeface="+mn-lt"/>
                  <a:ea typeface="微软雅黑" panose="020B0503020204020204" pitchFamily="34" charset="-122"/>
                  <a:sym typeface="+mn-lt"/>
                </a:endParaRPr>
              </a:p>
            </p:txBody>
          </p:sp>
          <p:cxnSp>
            <p:nvCxnSpPr>
              <p:cNvPr id="7" name="原创设计小乖qq:2013440355"/>
              <p:cNvCxnSpPr>
                <a:cxnSpLocks noChangeShapeType="1"/>
                <a:stCxn id="6" idx="3"/>
              </p:cNvCxnSpPr>
              <p:nvPr/>
            </p:nvCxnSpPr>
            <p:spPr bwMode="auto">
              <a:xfrm>
                <a:off x="8639646" y="3197544"/>
                <a:ext cx="1901559" cy="0"/>
              </a:xfrm>
              <a:prstGeom prst="line">
                <a:avLst/>
              </a:prstGeom>
              <a:noFill/>
              <a:ln w="6350">
                <a:solidFill>
                  <a:srgbClr val="4575A5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7"/>
              <p:cNvCxnSpPr>
                <a:cxnSpLocks noChangeShapeType="1"/>
                <a:endCxn id="6" idx="1"/>
              </p:cNvCxnSpPr>
              <p:nvPr/>
            </p:nvCxnSpPr>
            <p:spPr bwMode="auto">
              <a:xfrm>
                <a:off x="2243887" y="3197544"/>
                <a:ext cx="1620000" cy="0"/>
              </a:xfrm>
              <a:prstGeom prst="line">
                <a:avLst/>
              </a:prstGeom>
              <a:noFill/>
              <a:ln w="6350">
                <a:solidFill>
                  <a:srgbClr val="4575A5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" name="矩形 20"/>
            <p:cNvSpPr/>
            <p:nvPr/>
          </p:nvSpPr>
          <p:spPr>
            <a:xfrm>
              <a:off x="551384" y="5759663"/>
              <a:ext cx="324000" cy="32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2" name="原创设计小乖qq:2013440355"/>
            <p:cNvSpPr/>
            <p:nvPr/>
          </p:nvSpPr>
          <p:spPr>
            <a:xfrm>
              <a:off x="299384" y="5507663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3" name="原创设计小乖qq:2013440355"/>
            <p:cNvSpPr/>
            <p:nvPr/>
          </p:nvSpPr>
          <p:spPr>
            <a:xfrm>
              <a:off x="11586628" y="1049024"/>
              <a:ext cx="324000" cy="32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334628" y="797024"/>
              <a:ext cx="252000" cy="25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618"/>
    </mc:Choice>
    <mc:Fallback>
      <p:transition spd="slow" advTm="4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55842"/>
            <a:ext cx="12192000" cy="6948000"/>
            <a:chOff x="0" y="-55842"/>
            <a:chExt cx="12192000" cy="6948000"/>
          </a:xfrm>
        </p:grpSpPr>
        <p:sp>
          <p:nvSpPr>
            <p:cNvPr id="3" name="矩形 2"/>
            <p:cNvSpPr/>
            <p:nvPr/>
          </p:nvSpPr>
          <p:spPr>
            <a:xfrm>
              <a:off x="1413187" y="-55842"/>
              <a:ext cx="8856984" cy="6948000"/>
            </a:xfrm>
            <a:prstGeom prst="rect">
              <a:avLst/>
            </a:prstGeom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2572192" y="4590840"/>
              <a:ext cx="6255526" cy="828675"/>
            </a:xfrm>
            <a:prstGeom prst="rect">
              <a:avLst/>
            </a:prstGeom>
            <a:noFill/>
          </p:spPr>
          <p:txBody>
            <a:bodyPr wrap="square" lIns="91398" tIns="45699" rIns="91398" bIns="45699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</a:pPr>
              <a:r>
                <a:rPr lang="zh-CN" altLang="en-US" sz="4800" b="1" dirty="0">
                  <a:solidFill>
                    <a:srgbClr val="FFFFFF"/>
                  </a:solidFill>
                  <a:sym typeface="+mn-lt"/>
                </a:rPr>
                <a:t>技术原理</a:t>
              </a:r>
              <a:endParaRPr lang="zh-CN" altLang="en-US" sz="4800" b="1" dirty="0">
                <a:solidFill>
                  <a:srgbClr val="FFFFFF"/>
                </a:solidFill>
                <a:sym typeface="+mn-lt"/>
              </a:endParaRPr>
            </a:p>
          </p:txBody>
        </p:sp>
        <p:cxnSp>
          <p:nvCxnSpPr>
            <p:cNvPr id="8" name="原创设计小乖qq:2013440355"/>
            <p:cNvCxnSpPr/>
            <p:nvPr/>
          </p:nvCxnSpPr>
          <p:spPr bwMode="auto">
            <a:xfrm>
              <a:off x="2244920" y="5661248"/>
              <a:ext cx="69100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2"/>
            <p:cNvSpPr/>
            <p:nvPr/>
          </p:nvSpPr>
          <p:spPr>
            <a:xfrm>
              <a:off x="0" y="-22056"/>
              <a:ext cx="479376" cy="6880056"/>
            </a:xfrm>
            <a:prstGeom prst="rect">
              <a:avLst/>
            </a:prstGeom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1712624" y="-22056"/>
              <a:ext cx="479376" cy="688005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6" name="长安校区"/>
            <p:cNvPicPr>
              <a:picLocks noChangeAspect="1"/>
            </p:cNvPicPr>
            <p:nvPr/>
          </p:nvPicPr>
          <p:blipFill rotWithShape="1">
            <a:blip r:embed="rId1" cstate="print"/>
            <a:srcRect t="32193" r="5781" b="29120"/>
            <a:stretch>
              <a:fillRect/>
            </a:stretch>
          </p:blipFill>
          <p:spPr>
            <a:xfrm>
              <a:off x="1413188" y="1383696"/>
              <a:ext cx="8856000" cy="2066921"/>
            </a:xfrm>
            <a:prstGeom prst="rect">
              <a:avLst/>
            </a:prstGeom>
          </p:spPr>
        </p:pic>
        <p:grpSp>
          <p:nvGrpSpPr>
            <p:cNvPr id="37" name="组合 1"/>
            <p:cNvGrpSpPr/>
            <p:nvPr/>
          </p:nvGrpSpPr>
          <p:grpSpPr>
            <a:xfrm>
              <a:off x="4480754" y="3881550"/>
              <a:ext cx="2438400" cy="581922"/>
              <a:chOff x="9135154" y="2211232"/>
              <a:chExt cx="1638300" cy="390979"/>
            </a:xfrm>
          </p:grpSpPr>
          <p:sp>
            <p:nvSpPr>
              <p:cNvPr id="38" name="打底矩形"/>
              <p:cNvSpPr/>
              <p:nvPr/>
            </p:nvSpPr>
            <p:spPr>
              <a:xfrm>
                <a:off x="9135154" y="2211232"/>
                <a:ext cx="1638300" cy="390979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39" name="Part One"/>
              <p:cNvSpPr txBox="1"/>
              <p:nvPr/>
            </p:nvSpPr>
            <p:spPr>
              <a:xfrm>
                <a:off x="9476040" y="2252190"/>
                <a:ext cx="956528" cy="309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457200"/>
                <a:r>
                  <a:rPr lang="en-US" altLang="zh-CN" sz="24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+mn-lt"/>
                  </a:rPr>
                  <a:t>Part Ⅰ</a:t>
                </a:r>
                <a:endParaRPr lang="en-US" altLang="zh-CN" sz="2400" dirty="0">
                  <a:solidFill>
                    <a:srgbClr val="FFFFFF"/>
                  </a:solidFill>
                  <a:ea typeface="微软雅黑" panose="020B0503020204020204" pitchFamily="34" charset="-122"/>
                  <a:sym typeface="+mn-lt"/>
                </a:endParaRPr>
              </a:p>
            </p:txBody>
          </p:sp>
        </p:grpSp>
        <p:sp>
          <p:nvSpPr>
            <p:cNvPr id="40" name="遮罩色块"/>
            <p:cNvSpPr/>
            <p:nvPr/>
          </p:nvSpPr>
          <p:spPr>
            <a:xfrm>
              <a:off x="1413188" y="1373156"/>
              <a:ext cx="8856000" cy="2088000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470"/>
    </mc:Choice>
    <mc:Fallback>
      <p:transition spd="slow" advTm="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0" name="矩形 19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sym typeface="+mn-lt"/>
                </a:rPr>
                <a:t>技术原理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25104" y="430540"/>
              <a:ext cx="455507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sym typeface="+mn-lt"/>
                </a:rPr>
                <a:t>全扫描</a:t>
              </a:r>
              <a:endParaRPr lang="zh-CN" altLang="en-US" sz="2800" dirty="0">
                <a:solidFill>
                  <a:schemeClr val="bg2"/>
                </a:solidFill>
                <a:sym typeface="+mn-lt"/>
              </a:endParaRPr>
            </a:p>
          </p:txBody>
        </p:sp>
      </p:grpSp>
      <p:pic>
        <p:nvPicPr>
          <p:cNvPr id="18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323562" y="446834"/>
            <a:ext cx="490134" cy="489382"/>
          </a:xfrm>
          <a:prstGeom prst="rect">
            <a:avLst/>
          </a:prstGeom>
        </p:spPr>
      </p:pic>
      <p:pic>
        <p:nvPicPr>
          <p:cNvPr id="25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pic>
        <p:nvPicPr>
          <p:cNvPr id="5" name="图片 4" descr="端口扫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439545"/>
            <a:ext cx="4338320" cy="4994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265" y="1439545"/>
            <a:ext cx="3450590" cy="2165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47885" y="2338070"/>
            <a:ext cx="1572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端口开放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625" y="4122420"/>
            <a:ext cx="3277235" cy="2312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813925" y="5093970"/>
            <a:ext cx="1572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端口未开放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333"/>
    </mc:Choice>
    <mc:Fallback>
      <p:transition spd="slow" advTm="2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0" name="矩形 19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sym typeface="+mn-lt"/>
                </a:rPr>
                <a:t>技术原理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25104" y="430540"/>
              <a:ext cx="455507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sym typeface="+mn-lt"/>
                </a:rPr>
                <a:t>半扫描</a:t>
              </a:r>
              <a:endParaRPr lang="zh-CN" altLang="en-US" sz="2800" dirty="0">
                <a:solidFill>
                  <a:schemeClr val="bg2"/>
                </a:solidFill>
                <a:sym typeface="+mn-lt"/>
              </a:endParaRPr>
            </a:p>
          </p:txBody>
        </p:sp>
      </p:grpSp>
      <p:pic>
        <p:nvPicPr>
          <p:cNvPr id="18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323562" y="446834"/>
            <a:ext cx="490134" cy="489382"/>
          </a:xfrm>
          <a:prstGeom prst="rect">
            <a:avLst/>
          </a:prstGeom>
        </p:spPr>
      </p:pic>
      <p:pic>
        <p:nvPicPr>
          <p:cNvPr id="25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" y="1193800"/>
            <a:ext cx="5376545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960" y="1255395"/>
            <a:ext cx="5607685" cy="33680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35075" y="4864100"/>
            <a:ext cx="969899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优点： 速度快；如果不被防火墙过滤的话，基本都能收到应答包。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缺点： 扫描行为容易被发现；因为是自己构造数据包发送，是在ip层的，因此不可靠，可能会丢包；实现起来比connect稍复杂。</a:t>
            </a:r>
            <a:endParaRPr lang="zh-CN" altLang="en-US" sz="240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333"/>
    </mc:Choice>
    <mc:Fallback>
      <p:transition spd="slow" advTm="2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0" name="矩形 19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sym typeface="+mn-lt"/>
                </a:rPr>
                <a:t>技术原理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25104" y="430540"/>
              <a:ext cx="455507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sym typeface="+mn-lt"/>
                </a:rPr>
                <a:t>秘密扫描</a:t>
              </a:r>
              <a:endParaRPr lang="zh-CN" altLang="en-US" sz="2800" dirty="0">
                <a:solidFill>
                  <a:schemeClr val="bg2"/>
                </a:solidFill>
                <a:sym typeface="+mn-lt"/>
              </a:endParaRPr>
            </a:p>
          </p:txBody>
        </p:sp>
      </p:grpSp>
      <p:pic>
        <p:nvPicPr>
          <p:cNvPr id="18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323562" y="446834"/>
            <a:ext cx="490134" cy="489382"/>
          </a:xfrm>
          <a:prstGeom prst="rect">
            <a:avLst/>
          </a:prstGeom>
        </p:spPr>
      </p:pic>
      <p:pic>
        <p:nvPicPr>
          <p:cNvPr id="25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" y="1226820"/>
            <a:ext cx="5076825" cy="3378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45" y="1226820"/>
            <a:ext cx="5344795" cy="33788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9770" y="4878705"/>
            <a:ext cx="107251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优点：不包含标准的TCP三次握手协议的任何部分，无法被记录，能躲避IDS、防火墙、包过滤器和日志审计，比SYN扫描隐蔽很多。速度也比较快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</a:t>
            </a:r>
            <a:endParaRPr lang="zh-CN" altLang="en-US"/>
          </a:p>
          <a:p>
            <a:r>
              <a:rPr lang="zh-CN" altLang="en-US"/>
              <a:t>- 在Windows下，无论端口是否监听，都返回R</a:t>
            </a:r>
            <a:r>
              <a:rPr lang="en-US" altLang="zh-CN"/>
              <a:t>S</a:t>
            </a:r>
            <a:r>
              <a:rPr lang="zh-CN" altLang="en-US"/>
              <a:t>T数据包，无法判断；</a:t>
            </a:r>
            <a:endParaRPr lang="zh-CN" altLang="en-US"/>
          </a:p>
          <a:p>
            <a:r>
              <a:rPr lang="zh-CN" altLang="en-US"/>
              <a:t>- 可靠性不高，当收不到应答包时，不确定是端口在监听还是丢包了。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333"/>
    </mc:Choice>
    <mc:Fallback>
      <p:transition spd="slow" advTm="2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0" name="矩形 19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sym typeface="+mn-lt"/>
                </a:rPr>
                <a:t>技术原理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25104" y="430540"/>
              <a:ext cx="455507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2"/>
                  </a:solidFill>
                  <a:sym typeface="+mn-lt"/>
                </a:rPr>
                <a:t>UDP</a:t>
              </a:r>
              <a:r>
                <a:rPr lang="zh-CN" altLang="en-US" sz="2800" dirty="0">
                  <a:solidFill>
                    <a:schemeClr val="bg2"/>
                  </a:solidFill>
                  <a:sym typeface="+mn-lt"/>
                </a:rPr>
                <a:t>扫描</a:t>
              </a:r>
              <a:endParaRPr lang="zh-CN" altLang="en-US" sz="2800" dirty="0">
                <a:solidFill>
                  <a:schemeClr val="bg2"/>
                </a:solidFill>
                <a:sym typeface="+mn-lt"/>
              </a:endParaRPr>
            </a:p>
          </p:txBody>
        </p:sp>
      </p:grpSp>
      <p:pic>
        <p:nvPicPr>
          <p:cNvPr id="18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323562" y="446834"/>
            <a:ext cx="490134" cy="489382"/>
          </a:xfrm>
          <a:prstGeom prst="rect">
            <a:avLst/>
          </a:prstGeom>
        </p:spPr>
      </p:pic>
      <p:pic>
        <p:nvPicPr>
          <p:cNvPr id="25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1052830"/>
            <a:ext cx="7696835" cy="5219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49640" y="1704340"/>
            <a:ext cx="27305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优点：Linux  Windows 都能用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缺点：也是不可靠的。如果发送的UDP包太快了，回应的ICMP包会出现大量丢失的现象。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49640" y="4025900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由于Linux内核限制1秒内最多发送一次ICMP Port Unreachable信息。按照这个速度，对一台主机的65536个UDP端口进行完整扫描，总耗时必定会超过18个小时。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333"/>
    </mc:Choice>
    <mc:Fallback>
      <p:transition spd="slow" advTm="2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20" name="矩形 19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华文中宋" panose="02010600040101010101" pitchFamily="2" charset="-122"/>
                  <a:ea typeface="华文中宋" panose="02010600040101010101" pitchFamily="2" charset="-122"/>
                  <a:sym typeface="+mn-lt"/>
                </a:rPr>
                <a:t>技术原理</a:t>
              </a:r>
              <a:endPara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25104" y="430540"/>
              <a:ext cx="455507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sym typeface="+mn-lt"/>
                </a:rPr>
                <a:t>小结</a:t>
              </a:r>
              <a:endParaRPr lang="zh-CN" altLang="en-US" sz="2800" dirty="0">
                <a:solidFill>
                  <a:schemeClr val="bg2"/>
                </a:solidFill>
                <a:sym typeface="+mn-lt"/>
              </a:endParaRPr>
            </a:p>
          </p:txBody>
        </p:sp>
      </p:grpSp>
      <p:pic>
        <p:nvPicPr>
          <p:cNvPr id="18" name="校徽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323562" y="446834"/>
            <a:ext cx="490134" cy="489382"/>
          </a:xfrm>
          <a:prstGeom prst="rect">
            <a:avLst/>
          </a:prstGeom>
        </p:spPr>
      </p:pic>
      <p:pic>
        <p:nvPicPr>
          <p:cNvPr id="25" name="西北工业大学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0340089" y="497058"/>
            <a:ext cx="1546127" cy="3889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315" y="1936750"/>
            <a:ext cx="8674735" cy="298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333"/>
    </mc:Choice>
    <mc:Fallback>
      <p:transition spd="slow" advTm="2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22056"/>
            <a:ext cx="12192000" cy="6996688"/>
            <a:chOff x="0" y="-22056"/>
            <a:chExt cx="12192000" cy="6996688"/>
          </a:xfrm>
        </p:grpSpPr>
        <p:sp>
          <p:nvSpPr>
            <p:cNvPr id="3" name="矩形 2"/>
            <p:cNvSpPr/>
            <p:nvPr/>
          </p:nvSpPr>
          <p:spPr>
            <a:xfrm>
              <a:off x="1521200" y="116632"/>
              <a:ext cx="8856984" cy="6858000"/>
            </a:xfrm>
            <a:prstGeom prst="rect">
              <a:avLst/>
            </a:prstGeom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2788217" y="4677969"/>
              <a:ext cx="6255526" cy="828675"/>
            </a:xfrm>
            <a:prstGeom prst="rect">
              <a:avLst/>
            </a:prstGeom>
            <a:noFill/>
          </p:spPr>
          <p:txBody>
            <a:bodyPr wrap="square" lIns="91398" tIns="45699" rIns="91398" bIns="45699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</a:pPr>
              <a:r>
                <a:rPr lang="zh-CN" altLang="en-US" sz="4800" b="1" dirty="0">
                  <a:solidFill>
                    <a:srgbClr val="FFFFFF"/>
                  </a:solidFill>
                  <a:sym typeface="+mn-lt"/>
                </a:rPr>
                <a:t>工具设计</a:t>
              </a:r>
              <a:endParaRPr lang="zh-CN" altLang="en-US" sz="4800" b="1" dirty="0">
                <a:solidFill>
                  <a:srgbClr val="FFFFFF"/>
                </a:solidFill>
                <a:sym typeface="+mn-lt"/>
              </a:endParaRPr>
            </a:p>
          </p:txBody>
        </p:sp>
        <p:cxnSp>
          <p:nvCxnSpPr>
            <p:cNvPr id="8" name="原创设计小乖qq:2013440355"/>
            <p:cNvCxnSpPr/>
            <p:nvPr/>
          </p:nvCxnSpPr>
          <p:spPr bwMode="auto">
            <a:xfrm>
              <a:off x="2788217" y="5661248"/>
              <a:ext cx="69100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2"/>
            <p:cNvSpPr/>
            <p:nvPr/>
          </p:nvSpPr>
          <p:spPr>
            <a:xfrm>
              <a:off x="0" y="-22056"/>
              <a:ext cx="479376" cy="6880056"/>
            </a:xfrm>
            <a:prstGeom prst="rect">
              <a:avLst/>
            </a:prstGeom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1712624" y="-22056"/>
              <a:ext cx="479376" cy="6880056"/>
            </a:xfrm>
            <a:prstGeom prst="rect">
              <a:avLst/>
            </a:prstGeom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组合 1"/>
            <p:cNvGrpSpPr/>
            <p:nvPr/>
          </p:nvGrpSpPr>
          <p:grpSpPr>
            <a:xfrm>
              <a:off x="4696780" y="3896061"/>
              <a:ext cx="2438400" cy="581922"/>
              <a:chOff x="9135154" y="2211232"/>
              <a:chExt cx="1638300" cy="390979"/>
            </a:xfrm>
          </p:grpSpPr>
          <p:sp>
            <p:nvSpPr>
              <p:cNvPr id="13" name="打底矩形"/>
              <p:cNvSpPr/>
              <p:nvPr/>
            </p:nvSpPr>
            <p:spPr>
              <a:xfrm>
                <a:off x="9135154" y="2211232"/>
                <a:ext cx="1638300" cy="390979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14" name="Part One"/>
              <p:cNvSpPr txBox="1"/>
              <p:nvPr/>
            </p:nvSpPr>
            <p:spPr>
              <a:xfrm>
                <a:off x="9461534" y="2252190"/>
                <a:ext cx="985540" cy="309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457200"/>
                <a:r>
                  <a:rPr lang="en-US" altLang="zh-CN" sz="2400" dirty="0">
                    <a:solidFill>
                      <a:srgbClr val="FFFFFF"/>
                    </a:solidFill>
                    <a:ea typeface="微软雅黑" panose="020B0503020204020204" pitchFamily="34" charset="-122"/>
                    <a:sym typeface="+mn-lt"/>
                  </a:rPr>
                  <a:t>Part Ⅱ</a:t>
                </a:r>
                <a:endParaRPr lang="en-US" altLang="zh-CN" sz="2400" dirty="0">
                  <a:solidFill>
                    <a:srgbClr val="FFFFFF"/>
                  </a:solidFill>
                  <a:ea typeface="微软雅黑" panose="020B0503020204020204" pitchFamily="34" charset="-122"/>
                  <a:sym typeface="+mn-lt"/>
                </a:endParaRPr>
              </a:p>
            </p:txBody>
          </p:sp>
        </p:grpSp>
        <p:sp>
          <p:nvSpPr>
            <p:cNvPr id="15" name="遮罩色块"/>
            <p:cNvSpPr/>
            <p:nvPr/>
          </p:nvSpPr>
          <p:spPr>
            <a:xfrm>
              <a:off x="1488472" y="1349358"/>
              <a:ext cx="8856000" cy="2088000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  <a:sym typeface="+mn-lt"/>
              </a:endParaRPr>
            </a:p>
          </p:txBody>
        </p:sp>
        <p:pic>
          <p:nvPicPr>
            <p:cNvPr id="18" name="长安校区"/>
            <p:cNvPicPr>
              <a:picLocks noChangeAspect="1"/>
            </p:cNvPicPr>
            <p:nvPr/>
          </p:nvPicPr>
          <p:blipFill rotWithShape="1">
            <a:blip r:embed="rId1" cstate="print"/>
            <a:srcRect t="32193" r="5781" b="29120"/>
            <a:stretch>
              <a:fillRect/>
            </a:stretch>
          </p:blipFill>
          <p:spPr>
            <a:xfrm>
              <a:off x="1490087" y="1386362"/>
              <a:ext cx="8856000" cy="2066921"/>
            </a:xfrm>
            <a:prstGeom prst="rect">
              <a:avLst/>
            </a:prstGeom>
          </p:spPr>
        </p:pic>
        <p:sp>
          <p:nvSpPr>
            <p:cNvPr id="19" name="遮罩色块"/>
            <p:cNvSpPr/>
            <p:nvPr/>
          </p:nvSpPr>
          <p:spPr>
            <a:xfrm>
              <a:off x="1488472" y="1357321"/>
              <a:ext cx="8856000" cy="2088000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470"/>
    </mc:Choice>
    <mc:Fallback>
      <p:transition spd="slow" advTm="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6"/>
  <p:tag name="KSO_WM_UNIT_COLOR_SCHEME_PARENT_PAGE" val="2_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4"/>
  <p:tag name="KSO_WM_UNIT_COLOR_SCHEME_PARENT_PAGE" val="2_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4"/>
  <p:tag name="KSO_WM_UNIT_COLOR_SCHEME_PARENT_PAGE" val="2_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5"/>
  <p:tag name="KSO_WM_UNIT_COLOR_SCHEME_PARENT_PAGE" val="2_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6"/>
  <p:tag name="KSO_WM_UNIT_COLOR_SCHEME_PARENT_PAGE" val="2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7"/>
  <p:tag name="KSO_WM_UNIT_COLOR_SCHEME_PARENT_PAGE" val="2_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8"/>
  <p:tag name="KSO_WM_UNIT_COLOR_SCHEME_PARENT_PAGE" val="2_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9"/>
  <p:tag name="KSO_WM_UNIT_COLOR_SCHEME_PARENT_PAGE" val="2_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0"/>
  <p:tag name="KSO_WM_UNIT_COLOR_SCHEME_PARENT_PAGE" val="2_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1"/>
  <p:tag name="KSO_WM_UNIT_COLOR_SCHEME_PARENT_PAGE" val="2_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2"/>
  <p:tag name="KSO_WM_UNIT_COLOR_SCHEME_PARENT_PAGE" val="2_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3"/>
  <p:tag name="KSO_WM_UNIT_COLOR_SCHEME_PARENT_PAGE" val="2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5"/>
  <p:tag name="KSO_WM_UNIT_COLOR_SCHEME_PARENT_PAGE" val="2_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4"/>
  <p:tag name="KSO_WM_UNIT_COLOR_SCHEME_PARENT_PAGE" val="2_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5"/>
  <p:tag name="KSO_WM_UNIT_COLOR_SCHEME_PARENT_PAGE" val="2_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6"/>
  <p:tag name="KSO_WM_UNIT_COLOR_SCHEME_PARENT_PAGE" val="2_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7"/>
  <p:tag name="KSO_WM_UNIT_COLOR_SCHEME_PARENT_PAGE" val="2_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8"/>
  <p:tag name="KSO_WM_UNIT_COLOR_SCHEME_PARENT_PAGE" val="2_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29"/>
  <p:tag name="KSO_WM_UNIT_COLOR_SCHEME_PARENT_PAGE" val="2_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0"/>
  <p:tag name="KSO_WM_UNIT_COLOR_SCHEME_PARENT_PAGE" val="2_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1"/>
  <p:tag name="KSO_WM_UNIT_COLOR_SCHEME_PARENT_PAGE" val="2_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2"/>
  <p:tag name="KSO_WM_UNIT_COLOR_SCHEME_PARENT_PAGE" val="2_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3"/>
  <p:tag name="KSO_WM_UNIT_COLOR_SCHEME_PARENT_PAGE" val="2_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6"/>
  <p:tag name="KSO_WM_UNIT_COLOR_SCHEME_PARENT_PAGE" val="2_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4"/>
  <p:tag name="KSO_WM_UNIT_COLOR_SCHEME_PARENT_PAGE" val="2_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5"/>
  <p:tag name="KSO_WM_UNIT_COLOR_SCHEME_PARENT_PAGE" val="2_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6"/>
  <p:tag name="KSO_WM_UNIT_COLOR_SCHEME_PARENT_PAGE" val="2_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7"/>
  <p:tag name="KSO_WM_UNIT_COLOR_SCHEME_PARENT_PAGE" val="2_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8"/>
  <p:tag name="KSO_WM_UNIT_COLOR_SCHEME_PARENT_PAGE" val="2_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39"/>
  <p:tag name="KSO_WM_UNIT_COLOR_SCHEME_PARENT_PAGE" val="2_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0"/>
  <p:tag name="KSO_WM_UNIT_COLOR_SCHEME_PARENT_PAGE" val="2_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1"/>
  <p:tag name="KSO_WM_UNIT_COLOR_SCHEME_PARENT_PAGE" val="2_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2"/>
  <p:tag name="KSO_WM_UNIT_COLOR_SCHEME_PARENT_PAGE" val="2_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3"/>
  <p:tag name="KSO_WM_UNIT_COLOR_SCHEME_PARENT_PAGE" val="2_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7"/>
  <p:tag name="KSO_WM_UNIT_COLOR_SCHEME_PARENT_PAGE" val="2_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4"/>
  <p:tag name="KSO_WM_UNIT_COLOR_SCHEME_PARENT_PAGE" val="2_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5"/>
  <p:tag name="KSO_WM_UNIT_COLOR_SCHEME_PARENT_PAGE" val="2_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6"/>
  <p:tag name="KSO_WM_UNIT_COLOR_SCHEME_PARENT_PAGE" val="2_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7"/>
  <p:tag name="KSO_WM_UNIT_COLOR_SCHEME_PARENT_PAGE" val="2_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40"/>
  <p:tag name="KSO_WM_UNIT_COLOR_SCHEME_PARENT_PAGE" val="2_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41"/>
  <p:tag name="KSO_WM_UNIT_COLOR_SCHEME_PARENT_PAGE" val="2_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42"/>
  <p:tag name="KSO_WM_UNIT_COLOR_SCHEME_PARENT_PAGE" val="2_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43"/>
  <p:tag name="KSO_WM_UNIT_COLOR_SCHEME_PARENT_PAGE" val="2_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"/>
  <p:tag name="KSO_WM_UNIT_COLOR_SCHEME_PARENT_PAGE" val="2_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"/>
  <p:tag name="KSO_WM_UNIT_COLOR_SCHEME_PARENT_PAGE" val="2_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8"/>
  <p:tag name="KSO_WM_UNIT_COLOR_SCHEME_PARENT_PAGE" val="2_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4"/>
  <p:tag name="KSO_WM_UNIT_COLOR_SCHEME_PARENT_PAGE" val="2_1"/>
</p:tagLst>
</file>

<file path=ppt/tags/tag141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7"/>
  <p:tag name="KSO_WM_UNIT_COLOR_SCHEME_PARENT_PAGE" val="2_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"/>
  <p:tag name="KSO_WM_UNIT_COLOR_SCHEME_PARENT_PAGE" val="2_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"/>
  <p:tag name="KSO_WM_UNIT_COLOR_SCHEME_PARENT_PAGE" val="2_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"/>
  <p:tag name="KSO_WM_UNIT_COLOR_SCHEME_PARENT_PAGE" val="2_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"/>
  <p:tag name="KSO_WM_UNIT_COLOR_SCHEME_PARENT_PAGE" val="2_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"/>
  <p:tag name="KSO_WM_UNIT_COLOR_SCHEME_PARENT_PAGE" val="2_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"/>
  <p:tag name="KSO_WM_UNIT_COLOR_SCHEME_PARENT_PAGE" val="2_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"/>
  <p:tag name="KSO_WM_UNIT_COLOR_SCHEME_PARENT_PAGE" val="2_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9"/>
  <p:tag name="KSO_WM_UNIT_COLOR_SCHEME_PARENT_PAGE" val="2_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"/>
  <p:tag name="KSO_WM_UNIT_COLOR_SCHEME_PARENT_PAGE" val="2_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"/>
  <p:tag name="KSO_WM_UNIT_COLOR_SCHEME_PARENT_PAGE" val="2_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"/>
  <p:tag name="KSO_WM_UNIT_COLOR_SCHEME_PARENT_PAGE" val="2_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"/>
  <p:tag name="KSO_WM_UNIT_COLOR_SCHEME_PARENT_PAGE" val="2_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8"/>
  <p:tag name="KSO_WM_UNIT_COLOR_SCHEME_PARENT_PAGE" val="2_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9"/>
  <p:tag name="KSO_WM_UNIT_COLOR_SCHEME_PARENT_PAGE" val="2_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0"/>
  <p:tag name="KSO_WM_UNIT_COLOR_SCHEME_PARENT_PAGE" val="2_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1"/>
  <p:tag name="KSO_WM_UNIT_COLOR_SCHEME_PARENT_PAGE" val="2_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2"/>
  <p:tag name="KSO_WM_UNIT_COLOR_SCHEME_PARENT_PAGE" val="2_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3"/>
  <p:tag name="KSO_WM_UNIT_COLOR_SCHEME_PARENT_PAGE" val="2_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0"/>
  <p:tag name="KSO_WM_UNIT_COLOR_SCHEME_PARENT_PAGE" val="2_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4"/>
  <p:tag name="KSO_WM_UNIT_COLOR_SCHEME_PARENT_PAGE" val="2_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5"/>
  <p:tag name="KSO_WM_UNIT_COLOR_SCHEME_PARENT_PAGE" val="2_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6"/>
  <p:tag name="KSO_WM_UNIT_COLOR_SCHEME_PARENT_PAGE" val="2_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7"/>
  <p:tag name="KSO_WM_UNIT_COLOR_SCHEME_PARENT_PAGE" val="2_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8"/>
  <p:tag name="KSO_WM_UNIT_COLOR_SCHEME_PARENT_PAGE" val="2_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9"/>
  <p:tag name="KSO_WM_UNIT_COLOR_SCHEME_PARENT_PAGE" val="2_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0"/>
  <p:tag name="KSO_WM_UNIT_COLOR_SCHEME_PARENT_PAGE" val="2_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1"/>
  <p:tag name="KSO_WM_UNIT_COLOR_SCHEME_PARENT_PAGE" val="2_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"/>
  <p:tag name="KSO_WM_UNIT_COLOR_SCHEME_PARENT_PAGE" val="2_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3"/>
  <p:tag name="KSO_WM_UNIT_COLOR_SCHEME_PARENT_PAGE" val="2_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1"/>
  <p:tag name="KSO_WM_UNIT_COLOR_SCHEME_PARENT_PAGE" val="2_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4"/>
  <p:tag name="KSO_WM_UNIT_COLOR_SCHEME_PARENT_PAGE" val="2_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5"/>
  <p:tag name="KSO_WM_UNIT_COLOR_SCHEME_PARENT_PAGE" val="2_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6"/>
  <p:tag name="KSO_WM_UNIT_COLOR_SCHEME_PARENT_PAGE" val="2_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7"/>
  <p:tag name="KSO_WM_UNIT_COLOR_SCHEME_PARENT_PAGE" val="2_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8"/>
  <p:tag name="KSO_WM_UNIT_COLOR_SCHEME_PARENT_PAGE" val="2_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9"/>
  <p:tag name="KSO_WM_UNIT_COLOR_SCHEME_PARENT_PAGE" val="2_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0"/>
  <p:tag name="KSO_WM_UNIT_COLOR_SCHEME_PARENT_PAGE" val="2_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1"/>
  <p:tag name="KSO_WM_UNIT_COLOR_SCHEME_PARENT_PAGE" val="2_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2"/>
  <p:tag name="KSO_WM_UNIT_COLOR_SCHEME_PARENT_PAGE" val="2_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3"/>
  <p:tag name="KSO_WM_UNIT_COLOR_SCHEME_PARENT_PAGE" val="2_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2"/>
  <p:tag name="KSO_WM_UNIT_COLOR_SCHEME_PARENT_PAGE" val="2_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4"/>
  <p:tag name="KSO_WM_UNIT_COLOR_SCHEME_PARENT_PAGE" val="2_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5"/>
  <p:tag name="KSO_WM_UNIT_COLOR_SCHEME_PARENT_PAGE" val="2_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6"/>
  <p:tag name="KSO_WM_UNIT_COLOR_SCHEME_PARENT_PAGE" val="2_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7"/>
  <p:tag name="KSO_WM_UNIT_COLOR_SCHEME_PARENT_PAGE" val="2_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8"/>
  <p:tag name="KSO_WM_UNIT_COLOR_SCHEME_PARENT_PAGE" val="2_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9"/>
  <p:tag name="KSO_WM_UNIT_COLOR_SCHEME_PARENT_PAGE" val="2_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0"/>
  <p:tag name="KSO_WM_UNIT_COLOR_SCHEME_PARENT_PAGE" val="2_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1"/>
  <p:tag name="KSO_WM_UNIT_COLOR_SCHEME_PARENT_PAGE" val="2_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2"/>
  <p:tag name="KSO_WM_UNIT_COLOR_SCHEME_PARENT_PAGE" val="2_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3"/>
  <p:tag name="KSO_WM_UNIT_COLOR_SCHEME_PARENT_PAGE" val="2_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3"/>
  <p:tag name="KSO_WM_UNIT_COLOR_SCHEME_PARENT_PAGE" val="2_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4"/>
  <p:tag name="KSO_WM_UNIT_COLOR_SCHEME_PARENT_PAGE" val="2_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5"/>
  <p:tag name="KSO_WM_UNIT_COLOR_SCHEME_PARENT_PAGE" val="2_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6"/>
  <p:tag name="KSO_WM_UNIT_COLOR_SCHEME_PARENT_PAGE" val="2_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7"/>
  <p:tag name="KSO_WM_UNIT_COLOR_SCHEME_PARENT_PAGE" val="2_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8"/>
  <p:tag name="KSO_WM_UNIT_COLOR_SCHEME_PARENT_PAGE" val="2_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9"/>
  <p:tag name="KSO_WM_UNIT_COLOR_SCHEME_PARENT_PAGE" val="2_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0"/>
  <p:tag name="KSO_WM_UNIT_COLOR_SCHEME_PARENT_PAGE" val="2_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1"/>
  <p:tag name="KSO_WM_UNIT_COLOR_SCHEME_PARENT_PAGE" val="2_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2"/>
  <p:tag name="KSO_WM_UNIT_COLOR_SCHEME_PARENT_PAGE" val="2_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3"/>
  <p:tag name="KSO_WM_UNIT_COLOR_SCHEME_PARENT_PAGE" val="2_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48"/>
  <p:tag name="KSO_WM_UNIT_COLOR_SCHEME_PARENT_PAGE" val="2_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4"/>
  <p:tag name="KSO_WM_UNIT_COLOR_SCHEME_PARENT_PAGE" val="2_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4"/>
  <p:tag name="KSO_WM_UNIT_COLOR_SCHEME_PARENT_PAGE" val="2_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5"/>
  <p:tag name="KSO_WM_UNIT_COLOR_SCHEME_PARENT_PAGE" val="2_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6"/>
  <p:tag name="KSO_WM_UNIT_COLOR_SCHEME_PARENT_PAGE" val="2_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7"/>
  <p:tag name="KSO_WM_UNIT_COLOR_SCHEME_PARENT_PAGE" val="2_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8"/>
  <p:tag name="KSO_WM_UNIT_COLOR_SCHEME_PARENT_PAGE" val="2_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9"/>
  <p:tag name="KSO_WM_UNIT_COLOR_SCHEME_PARENT_PAGE" val="2_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0"/>
  <p:tag name="KSO_WM_UNIT_COLOR_SCHEME_PARENT_PAGE" val="2_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1"/>
  <p:tag name="KSO_WM_UNIT_COLOR_SCHEME_PARENT_PAGE" val="2_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2"/>
  <p:tag name="KSO_WM_UNIT_COLOR_SCHEME_PARENT_PAGE" val="2_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3"/>
  <p:tag name="KSO_WM_UNIT_COLOR_SCHEME_PARENT_PAGE" val="2_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5"/>
  <p:tag name="KSO_WM_UNIT_COLOR_SCHEME_PARENT_PAGE" val="2_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4"/>
  <p:tag name="KSO_WM_UNIT_COLOR_SCHEME_PARENT_PAGE" val="2_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5"/>
  <p:tag name="KSO_WM_UNIT_COLOR_SCHEME_PARENT_PAGE" val="2_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6"/>
  <p:tag name="KSO_WM_UNIT_COLOR_SCHEME_PARENT_PAGE" val="2_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7"/>
  <p:tag name="KSO_WM_UNIT_COLOR_SCHEME_PARENT_PAGE" val="2_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8"/>
  <p:tag name="KSO_WM_UNIT_COLOR_SCHEME_PARENT_PAGE" val="2_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9"/>
  <p:tag name="KSO_WM_UNIT_COLOR_SCHEME_PARENT_PAGE" val="2_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0"/>
  <p:tag name="KSO_WM_UNIT_COLOR_SCHEME_PARENT_PAGE" val="2_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1"/>
  <p:tag name="KSO_WM_UNIT_COLOR_SCHEME_PARENT_PAGE" val="2_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2"/>
  <p:tag name="KSO_WM_UNIT_COLOR_SCHEME_PARENT_PAGE" val="2_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3"/>
  <p:tag name="KSO_WM_UNIT_COLOR_SCHEME_PARENT_PAGE" val="2_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6"/>
  <p:tag name="KSO_WM_UNIT_COLOR_SCHEME_PARENT_PAGE" val="2_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4"/>
  <p:tag name="KSO_WM_UNIT_COLOR_SCHEME_PARENT_PAGE" val="2_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5"/>
  <p:tag name="KSO_WM_UNIT_COLOR_SCHEME_PARENT_PAGE" val="2_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6"/>
  <p:tag name="KSO_WM_UNIT_COLOR_SCHEME_PARENT_PAGE" val="2_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7"/>
  <p:tag name="KSO_WM_UNIT_COLOR_SCHEME_PARENT_PAGE" val="2_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8"/>
  <p:tag name="KSO_WM_UNIT_COLOR_SCHEME_PARENT_PAGE" val="2_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9"/>
  <p:tag name="KSO_WM_UNIT_COLOR_SCHEME_PARENT_PAGE" val="2_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0"/>
  <p:tag name="KSO_WM_UNIT_COLOR_SCHEME_PARENT_PAGE" val="2_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1"/>
  <p:tag name="KSO_WM_UNIT_COLOR_SCHEME_PARENT_PAGE" val="2_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2"/>
  <p:tag name="KSO_WM_UNIT_COLOR_SCHEME_PARENT_PAGE" val="2_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3"/>
  <p:tag name="KSO_WM_UNIT_COLOR_SCHEME_PARENT_PAGE" val="2_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7"/>
  <p:tag name="KSO_WM_UNIT_COLOR_SCHEME_PARENT_PAGE" val="2_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4"/>
  <p:tag name="KSO_WM_UNIT_COLOR_SCHEME_PARENT_PAGE" val="2_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5"/>
  <p:tag name="KSO_WM_UNIT_COLOR_SCHEME_PARENT_PAGE" val="2_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6"/>
  <p:tag name="KSO_WM_UNIT_COLOR_SCHEME_PARENT_PAGE" val="2_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7"/>
  <p:tag name="KSO_WM_UNIT_COLOR_SCHEME_PARENT_PAGE" val="2_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8"/>
  <p:tag name="KSO_WM_UNIT_COLOR_SCHEME_PARENT_PAGE" val="2_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9"/>
  <p:tag name="KSO_WM_UNIT_COLOR_SCHEME_PARENT_PAGE" val="2_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0"/>
  <p:tag name="KSO_WM_UNIT_COLOR_SCHEME_PARENT_PAGE" val="2_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1"/>
  <p:tag name="KSO_WM_UNIT_COLOR_SCHEME_PARENT_PAGE" val="2_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2"/>
  <p:tag name="KSO_WM_UNIT_COLOR_SCHEME_PARENT_PAGE" val="2_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3"/>
  <p:tag name="KSO_WM_UNIT_COLOR_SCHEME_PARENT_PAGE" val="2_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8"/>
  <p:tag name="KSO_WM_UNIT_COLOR_SCHEME_PARENT_PAGE" val="2_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4"/>
  <p:tag name="KSO_WM_UNIT_COLOR_SCHEME_PARENT_PAGE" val="2_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5"/>
  <p:tag name="KSO_WM_UNIT_COLOR_SCHEME_PARENT_PAGE" val="2_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6"/>
  <p:tag name="KSO_WM_UNIT_COLOR_SCHEME_PARENT_PAGE" val="2_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7"/>
  <p:tag name="KSO_WM_UNIT_COLOR_SCHEME_PARENT_PAGE" val="2_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8"/>
  <p:tag name="KSO_WM_UNIT_COLOR_SCHEME_PARENT_PAGE" val="2_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9"/>
  <p:tag name="KSO_WM_UNIT_COLOR_SCHEME_PARENT_PAGE" val="2_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0"/>
  <p:tag name="KSO_WM_UNIT_COLOR_SCHEME_PARENT_PAGE" val="2_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1"/>
  <p:tag name="KSO_WM_UNIT_COLOR_SCHEME_PARENT_PAGE" val="2_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2"/>
  <p:tag name="KSO_WM_UNIT_COLOR_SCHEME_PARENT_PAGE" val="2_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3"/>
  <p:tag name="KSO_WM_UNIT_COLOR_SCHEME_PARENT_PAGE" val="2_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39"/>
  <p:tag name="KSO_WM_UNIT_COLOR_SCHEME_PARENT_PAGE" val="2_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4"/>
  <p:tag name="KSO_WM_UNIT_COLOR_SCHEME_PARENT_PAGE" val="2_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5"/>
  <p:tag name="KSO_WM_UNIT_COLOR_SCHEME_PARENT_PAGE" val="2_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6"/>
  <p:tag name="KSO_WM_UNIT_COLOR_SCHEME_PARENT_PAGE" val="2_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7"/>
  <p:tag name="KSO_WM_UNIT_COLOR_SCHEME_PARENT_PAGE" val="2_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8"/>
  <p:tag name="KSO_WM_UNIT_COLOR_SCHEME_PARENT_PAGE" val="2_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9"/>
  <p:tag name="KSO_WM_UNIT_COLOR_SCHEME_PARENT_PAGE" val="2_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0"/>
  <p:tag name="KSO_WM_UNIT_COLOR_SCHEME_PARENT_PAGE" val="2_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1"/>
  <p:tag name="KSO_WM_UNIT_COLOR_SCHEME_PARENT_PAGE" val="2_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2"/>
  <p:tag name="KSO_WM_UNIT_COLOR_SCHEME_PARENT_PAGE" val="2_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3"/>
  <p:tag name="KSO_WM_UNIT_COLOR_SCHEME_PARENT_PAGE" val="2_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0"/>
  <p:tag name="KSO_WM_UNIT_COLOR_SCHEME_PARENT_PAGE" val="2_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4"/>
  <p:tag name="KSO_WM_UNIT_COLOR_SCHEME_PARENT_PAGE" val="2_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5"/>
  <p:tag name="KSO_WM_UNIT_COLOR_SCHEME_PARENT_PAGE" val="2_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6"/>
  <p:tag name="KSO_WM_UNIT_COLOR_SCHEME_PARENT_PAGE" val="2_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7"/>
  <p:tag name="KSO_WM_UNIT_COLOR_SCHEME_PARENT_PAGE" val="2_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8"/>
  <p:tag name="KSO_WM_UNIT_COLOR_SCHEME_PARENT_PAGE" val="2_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9"/>
  <p:tag name="KSO_WM_UNIT_COLOR_SCHEME_PARENT_PAGE" val="2_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0"/>
  <p:tag name="KSO_WM_UNIT_COLOR_SCHEME_PARENT_PAGE" val="2_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1"/>
  <p:tag name="KSO_WM_UNIT_COLOR_SCHEME_PARENT_PAGE" val="2_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2"/>
  <p:tag name="KSO_WM_UNIT_COLOR_SCHEME_PARENT_PAGE" val="2_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3"/>
  <p:tag name="KSO_WM_UNIT_COLOR_SCHEME_PARENT_PAGE" val="2_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1"/>
  <p:tag name="KSO_WM_UNIT_COLOR_SCHEME_PARENT_PAGE" val="2_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4"/>
  <p:tag name="KSO_WM_UNIT_COLOR_SCHEME_PARENT_PAGE" val="2_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5"/>
  <p:tag name="KSO_WM_UNIT_COLOR_SCHEME_PARENT_PAGE" val="2_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6"/>
  <p:tag name="KSO_WM_UNIT_COLOR_SCHEME_PARENT_PAGE" val="2_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"/>
  <p:tag name="KSO_WM_UNIT_COLOR_SCHEME_PARENT_PAGE" val="2_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"/>
  <p:tag name="KSO_WM_UNIT_COLOR_SCHEME_PARENT_PAGE" val="2_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"/>
  <p:tag name="KSO_WM_UNIT_COLOR_SCHEME_PARENT_PAGE" val="2_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"/>
  <p:tag name="KSO_WM_UNIT_COLOR_SCHEME_PARENT_PAGE" val="2_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"/>
  <p:tag name="KSO_WM_UNIT_COLOR_SCHEME_PARENT_PAGE" val="2_2"/>
</p:tagLst>
</file>

<file path=ppt/tags/tag278.xml><?xml version="1.0" encoding="utf-8"?>
<p:tagLst xmlns:p="http://schemas.openxmlformats.org/presentationml/2006/main">
  <p:tag name="KSO_WM_SLIDE_COLORSCHEME_VERSION" val="3.2"/>
  <p:tag name="KSO_WM_UNIT_COLOR_SCHEME_SHAPE_ID" val="138"/>
  <p:tag name="KSO_WM_UNIT_COLOR_SCHEME_PARENT_PAGE" val="2_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"/>
  <p:tag name="KSO_WM_UNIT_COLOR_SCHEME_PARENT_PAGE" val="2_3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2"/>
  <p:tag name="KSO_WM_UNIT_COLOR_SCHEME_PARENT_PAGE" val="2_1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"/>
  <p:tag name="KSO_WM_UNIT_COLOR_SCHEME_PARENT_PAGE" val="2_3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"/>
  <p:tag name="KSO_WM_UNIT_COLOR_SCHEME_PARENT_PAGE" val="2_3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"/>
  <p:tag name="KSO_WM_UNIT_COLOR_SCHEME_PARENT_PAGE" val="2_3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"/>
  <p:tag name="KSO_WM_UNIT_COLOR_SCHEME_PARENT_PAGE" val="2_3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"/>
  <p:tag name="KSO_WM_UNIT_COLOR_SCHEME_PARENT_PAGE" val="2_3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"/>
  <p:tag name="KSO_WM_UNIT_COLOR_SCHEME_PARENT_PAGE" val="2_3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"/>
  <p:tag name="KSO_WM_UNIT_COLOR_SCHEME_PARENT_PAGE" val="2_3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"/>
  <p:tag name="KSO_WM_UNIT_COLOR_SCHEME_PARENT_PAGE" val="2_3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"/>
  <p:tag name="KSO_WM_UNIT_COLOR_SCHEME_PARENT_PAGE" val="2_3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"/>
  <p:tag name="KSO_WM_UNIT_COLOR_SCHEME_PARENT_PAGE" val="2_3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3"/>
  <p:tag name="KSO_WM_UNIT_COLOR_SCHEME_PARENT_PAGE" val="2_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"/>
  <p:tag name="KSO_WM_UNIT_COLOR_SCHEME_PARENT_PAGE" val="2_3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"/>
  <p:tag name="KSO_WM_UNIT_COLOR_SCHEME_PARENT_PAGE" val="2_3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"/>
  <p:tag name="KSO_WM_UNIT_COLOR_SCHEME_PARENT_PAGE" val="2_3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"/>
  <p:tag name="KSO_WM_UNIT_COLOR_SCHEME_PARENT_PAGE" val="2_3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"/>
  <p:tag name="KSO_WM_UNIT_COLOR_SCHEME_PARENT_PAGE" val="2_3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5"/>
  <p:tag name="KSO_WM_UNIT_COLOR_SCHEME_PARENT_PAGE" val="2_3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6"/>
  <p:tag name="KSO_WM_UNIT_COLOR_SCHEME_PARENT_PAGE" val="2_3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7"/>
  <p:tag name="KSO_WM_UNIT_COLOR_SCHEME_PARENT_PAGE" val="2_3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8"/>
  <p:tag name="KSO_WM_UNIT_COLOR_SCHEME_PARENT_PAGE" val="2_3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9"/>
  <p:tag name="KSO_WM_UNIT_COLOR_SCHEME_PARENT_PAGE" val="2_3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7"/>
  <p:tag name="KSO_WM_UNIT_COLOR_SCHEME_PARENT_PAGE" val="2_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4"/>
  <p:tag name="KSO_WM_UNIT_COLOR_SCHEME_PARENT_PAGE" val="2_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0"/>
  <p:tag name="KSO_WM_UNIT_COLOR_SCHEME_PARENT_PAGE" val="2_3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1"/>
  <p:tag name="KSO_WM_UNIT_COLOR_SCHEME_PARENT_PAGE" val="2_3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2"/>
  <p:tag name="KSO_WM_UNIT_COLOR_SCHEME_PARENT_PAGE" val="2_3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3"/>
  <p:tag name="KSO_WM_UNIT_COLOR_SCHEME_PARENT_PAGE" val="2_3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4"/>
  <p:tag name="KSO_WM_UNIT_COLOR_SCHEME_PARENT_PAGE" val="2_3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5"/>
  <p:tag name="KSO_WM_UNIT_COLOR_SCHEME_PARENT_PAGE" val="2_3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6"/>
  <p:tag name="KSO_WM_UNIT_COLOR_SCHEME_PARENT_PAGE" val="2_3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7"/>
  <p:tag name="KSO_WM_UNIT_COLOR_SCHEME_PARENT_PAGE" val="2_3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8"/>
  <p:tag name="KSO_WM_UNIT_COLOR_SCHEME_PARENT_PAGE" val="2_3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79"/>
  <p:tag name="KSO_WM_UNIT_COLOR_SCHEME_PARENT_PAGE" val="2_3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5"/>
  <p:tag name="KSO_WM_UNIT_COLOR_SCHEME_PARENT_PAGE" val="2_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0"/>
  <p:tag name="KSO_WM_UNIT_COLOR_SCHEME_PARENT_PAGE" val="2_3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1"/>
  <p:tag name="KSO_WM_UNIT_COLOR_SCHEME_PARENT_PAGE" val="2_3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2"/>
  <p:tag name="KSO_WM_UNIT_COLOR_SCHEME_PARENT_PAGE" val="2_3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3"/>
  <p:tag name="KSO_WM_UNIT_COLOR_SCHEME_PARENT_PAGE" val="2_3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4"/>
  <p:tag name="KSO_WM_UNIT_COLOR_SCHEME_PARENT_PAGE" val="2_3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5"/>
  <p:tag name="KSO_WM_UNIT_COLOR_SCHEME_PARENT_PAGE" val="2_3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6"/>
  <p:tag name="KSO_WM_UNIT_COLOR_SCHEME_PARENT_PAGE" val="2_3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7"/>
  <p:tag name="KSO_WM_UNIT_COLOR_SCHEME_PARENT_PAGE" val="2_3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8"/>
  <p:tag name="KSO_WM_UNIT_COLOR_SCHEME_PARENT_PAGE" val="2_3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9"/>
  <p:tag name="KSO_WM_UNIT_COLOR_SCHEME_PARENT_PAGE" val="2_3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6"/>
  <p:tag name="KSO_WM_UNIT_COLOR_SCHEME_PARENT_PAGE" val="2_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0"/>
  <p:tag name="KSO_WM_UNIT_COLOR_SCHEME_PARENT_PAGE" val="2_3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1"/>
  <p:tag name="KSO_WM_UNIT_COLOR_SCHEME_PARENT_PAGE" val="2_3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2"/>
  <p:tag name="KSO_WM_UNIT_COLOR_SCHEME_PARENT_PAGE" val="2_3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3"/>
  <p:tag name="KSO_WM_UNIT_COLOR_SCHEME_PARENT_PAGE" val="2_3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4"/>
  <p:tag name="KSO_WM_UNIT_COLOR_SCHEME_PARENT_PAGE" val="2_3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5"/>
  <p:tag name="KSO_WM_UNIT_COLOR_SCHEME_PARENT_PAGE" val="2_3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6"/>
  <p:tag name="KSO_WM_UNIT_COLOR_SCHEME_PARENT_PAGE" val="2_3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7"/>
  <p:tag name="KSO_WM_UNIT_COLOR_SCHEME_PARENT_PAGE" val="2_3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8"/>
  <p:tag name="KSO_WM_UNIT_COLOR_SCHEME_PARENT_PAGE" val="2_3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99"/>
  <p:tag name="KSO_WM_UNIT_COLOR_SCHEME_PARENT_PAGE" val="2_3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7"/>
  <p:tag name="KSO_WM_UNIT_COLOR_SCHEME_PARENT_PAGE" val="2_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0"/>
  <p:tag name="KSO_WM_UNIT_COLOR_SCHEME_PARENT_PAGE" val="2_3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1"/>
  <p:tag name="KSO_WM_UNIT_COLOR_SCHEME_PARENT_PAGE" val="2_3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2"/>
  <p:tag name="KSO_WM_UNIT_COLOR_SCHEME_PARENT_PAGE" val="2_3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3"/>
  <p:tag name="KSO_WM_UNIT_COLOR_SCHEME_PARENT_PAGE" val="2_3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4"/>
  <p:tag name="KSO_WM_UNIT_COLOR_SCHEME_PARENT_PAGE" val="2_3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5"/>
  <p:tag name="KSO_WM_UNIT_COLOR_SCHEME_PARENT_PAGE" val="2_3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6"/>
  <p:tag name="KSO_WM_UNIT_COLOR_SCHEME_PARENT_PAGE" val="2_3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7"/>
  <p:tag name="KSO_WM_UNIT_COLOR_SCHEME_PARENT_PAGE" val="2_3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8"/>
  <p:tag name="KSO_WM_UNIT_COLOR_SCHEME_PARENT_PAGE" val="2_3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09"/>
  <p:tag name="KSO_WM_UNIT_COLOR_SCHEME_PARENT_PAGE" val="2_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8"/>
  <p:tag name="KSO_WM_UNIT_COLOR_SCHEME_PARENT_PAGE" val="2_1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0"/>
  <p:tag name="KSO_WM_UNIT_COLOR_SCHEME_PARENT_PAGE" val="2_3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1"/>
  <p:tag name="KSO_WM_UNIT_COLOR_SCHEME_PARENT_PAGE" val="2_3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2"/>
  <p:tag name="KSO_WM_UNIT_COLOR_SCHEME_PARENT_PAGE" val="2_3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3"/>
  <p:tag name="KSO_WM_UNIT_COLOR_SCHEME_PARENT_PAGE" val="2_3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4"/>
  <p:tag name="KSO_WM_UNIT_COLOR_SCHEME_PARENT_PAGE" val="2_3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5"/>
  <p:tag name="KSO_WM_UNIT_COLOR_SCHEME_PARENT_PAGE" val="2_3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6"/>
  <p:tag name="KSO_WM_UNIT_COLOR_SCHEME_PARENT_PAGE" val="2_3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7"/>
  <p:tag name="KSO_WM_UNIT_COLOR_SCHEME_PARENT_PAGE" val="2_3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8"/>
  <p:tag name="KSO_WM_UNIT_COLOR_SCHEME_PARENT_PAGE" val="2_3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19"/>
  <p:tag name="KSO_WM_UNIT_COLOR_SCHEME_PARENT_PAGE" val="2_3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49"/>
  <p:tag name="KSO_WM_UNIT_COLOR_SCHEME_PARENT_PAGE" val="2_1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0"/>
  <p:tag name="KSO_WM_UNIT_COLOR_SCHEME_PARENT_PAGE" val="2_3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1"/>
  <p:tag name="KSO_WM_UNIT_COLOR_SCHEME_PARENT_PAGE" val="2_3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2"/>
  <p:tag name="KSO_WM_UNIT_COLOR_SCHEME_PARENT_PAGE" val="2_3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3"/>
  <p:tag name="KSO_WM_UNIT_COLOR_SCHEME_PARENT_PAGE" val="2_3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4"/>
  <p:tag name="KSO_WM_UNIT_COLOR_SCHEME_PARENT_PAGE" val="2_3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5"/>
  <p:tag name="KSO_WM_UNIT_COLOR_SCHEME_PARENT_PAGE" val="2_3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6"/>
  <p:tag name="KSO_WM_UNIT_COLOR_SCHEME_PARENT_PAGE" val="2_3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7"/>
  <p:tag name="KSO_WM_UNIT_COLOR_SCHEME_PARENT_PAGE" val="2_3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8"/>
  <p:tag name="KSO_WM_UNIT_COLOR_SCHEME_PARENT_PAGE" val="2_3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29"/>
  <p:tag name="KSO_WM_UNIT_COLOR_SCHEME_PARENT_PAGE" val="2_3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0"/>
  <p:tag name="KSO_WM_UNIT_COLOR_SCHEME_PARENT_PAGE" val="2_1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0"/>
  <p:tag name="KSO_WM_UNIT_COLOR_SCHEME_PARENT_PAGE" val="2_3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1"/>
  <p:tag name="KSO_WM_UNIT_COLOR_SCHEME_PARENT_PAGE" val="2_3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2"/>
  <p:tag name="KSO_WM_UNIT_COLOR_SCHEME_PARENT_PAGE" val="2_3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3"/>
  <p:tag name="KSO_WM_UNIT_COLOR_SCHEME_PARENT_PAGE" val="2_3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4"/>
  <p:tag name="KSO_WM_UNIT_COLOR_SCHEME_PARENT_PAGE" val="2_3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5"/>
  <p:tag name="KSO_WM_UNIT_COLOR_SCHEME_PARENT_PAGE" val="2_3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6"/>
  <p:tag name="KSO_WM_UNIT_COLOR_SCHEME_PARENT_PAGE" val="2_3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7"/>
  <p:tag name="KSO_WM_UNIT_COLOR_SCHEME_PARENT_PAGE" val="2_3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8"/>
  <p:tag name="KSO_WM_UNIT_COLOR_SCHEME_PARENT_PAGE" val="2_3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39"/>
  <p:tag name="KSO_WM_UNIT_COLOR_SCHEME_PARENT_PAGE" val="2_3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1"/>
  <p:tag name="KSO_WM_UNIT_COLOR_SCHEME_PARENT_PAGE" val="2_1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0"/>
  <p:tag name="KSO_WM_UNIT_COLOR_SCHEME_PARENT_PAGE" val="2_3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1"/>
  <p:tag name="KSO_WM_UNIT_COLOR_SCHEME_PARENT_PAGE" val="2_3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2"/>
  <p:tag name="KSO_WM_UNIT_COLOR_SCHEME_PARENT_PAGE" val="2_3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3"/>
  <p:tag name="KSO_WM_UNIT_COLOR_SCHEME_PARENT_PAGE" val="2_3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4"/>
  <p:tag name="KSO_WM_UNIT_COLOR_SCHEME_PARENT_PAGE" val="2_3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5"/>
  <p:tag name="KSO_WM_UNIT_COLOR_SCHEME_PARENT_PAGE" val="2_3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6"/>
  <p:tag name="KSO_WM_UNIT_COLOR_SCHEME_PARENT_PAGE" val="2_3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7"/>
  <p:tag name="KSO_WM_UNIT_COLOR_SCHEME_PARENT_PAGE" val="2_3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8"/>
  <p:tag name="KSO_WM_UNIT_COLOR_SCHEME_PARENT_PAGE" val="2_3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49"/>
  <p:tag name="KSO_WM_UNIT_COLOR_SCHEME_PARENT_PAGE" val="2_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2"/>
  <p:tag name="KSO_WM_UNIT_COLOR_SCHEME_PARENT_PAGE" val="2_1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0"/>
  <p:tag name="KSO_WM_UNIT_COLOR_SCHEME_PARENT_PAGE" val="2_3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1"/>
  <p:tag name="KSO_WM_UNIT_COLOR_SCHEME_PARENT_PAGE" val="2_3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2"/>
  <p:tag name="KSO_WM_UNIT_COLOR_SCHEME_PARENT_PAGE" val="2_3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3"/>
  <p:tag name="KSO_WM_UNIT_COLOR_SCHEME_PARENT_PAGE" val="2_3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4"/>
  <p:tag name="KSO_WM_UNIT_COLOR_SCHEME_PARENT_PAGE" val="2_3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5"/>
  <p:tag name="KSO_WM_UNIT_COLOR_SCHEME_PARENT_PAGE" val="2_3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6"/>
  <p:tag name="KSO_WM_UNIT_COLOR_SCHEME_PARENT_PAGE" val="2_3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7"/>
  <p:tag name="KSO_WM_UNIT_COLOR_SCHEME_PARENT_PAGE" val="2_3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8"/>
  <p:tag name="KSO_WM_UNIT_COLOR_SCHEME_PARENT_PAGE" val="2_3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59"/>
  <p:tag name="KSO_WM_UNIT_COLOR_SCHEME_PARENT_PAGE" val="2_3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3"/>
  <p:tag name="KSO_WM_UNIT_COLOR_SCHEME_PARENT_PAGE" val="2_1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0"/>
  <p:tag name="KSO_WM_UNIT_COLOR_SCHEME_PARENT_PAGE" val="2_3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1"/>
  <p:tag name="KSO_WM_UNIT_COLOR_SCHEME_PARENT_PAGE" val="2_3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2"/>
  <p:tag name="KSO_WM_UNIT_COLOR_SCHEME_PARENT_PAGE" val="2_3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3"/>
  <p:tag name="KSO_WM_UNIT_COLOR_SCHEME_PARENT_PAGE" val="2_3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4"/>
  <p:tag name="KSO_WM_UNIT_COLOR_SCHEME_PARENT_PAGE" val="2_3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5"/>
  <p:tag name="KSO_WM_UNIT_COLOR_SCHEME_PARENT_PAGE" val="2_3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6"/>
  <p:tag name="KSO_WM_UNIT_COLOR_SCHEME_PARENT_PAGE" val="2_3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7"/>
  <p:tag name="KSO_WM_UNIT_COLOR_SCHEME_PARENT_PAGE" val="2_3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8"/>
  <p:tag name="KSO_WM_UNIT_COLOR_SCHEME_PARENT_PAGE" val="2_3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69"/>
  <p:tag name="KSO_WM_UNIT_COLOR_SCHEME_PARENT_PAGE" val="2_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8"/>
  <p:tag name="KSO_WM_UNIT_COLOR_SCHEME_PARENT_PAGE" val="2_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4"/>
  <p:tag name="KSO_WM_UNIT_COLOR_SCHEME_PARENT_PAGE" val="2_1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0"/>
  <p:tag name="KSO_WM_UNIT_COLOR_SCHEME_PARENT_PAGE" val="2_3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1"/>
  <p:tag name="KSO_WM_UNIT_COLOR_SCHEME_PARENT_PAGE" val="2_3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2"/>
  <p:tag name="KSO_WM_UNIT_COLOR_SCHEME_PARENT_PAGE" val="2_3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3"/>
  <p:tag name="KSO_WM_UNIT_COLOR_SCHEME_PARENT_PAGE" val="2_3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4"/>
  <p:tag name="KSO_WM_UNIT_COLOR_SCHEME_PARENT_PAGE" val="2_3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5"/>
  <p:tag name="KSO_WM_UNIT_COLOR_SCHEME_PARENT_PAGE" val="2_3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6"/>
  <p:tag name="KSO_WM_UNIT_COLOR_SCHEME_PARENT_PAGE" val="2_3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7"/>
  <p:tag name="KSO_WM_UNIT_COLOR_SCHEME_PARENT_PAGE" val="2_3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8"/>
  <p:tag name="KSO_WM_UNIT_COLOR_SCHEME_PARENT_PAGE" val="2_3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9"/>
  <p:tag name="KSO_WM_UNIT_COLOR_SCHEME_PARENT_PAGE" val="2_3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5"/>
  <p:tag name="KSO_WM_UNIT_COLOR_SCHEME_PARENT_PAGE" val="2_1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0"/>
  <p:tag name="KSO_WM_UNIT_COLOR_SCHEME_PARENT_PAGE" val="2_3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1"/>
  <p:tag name="KSO_WM_UNIT_COLOR_SCHEME_PARENT_PAGE" val="2_3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"/>
  <p:tag name="KSO_WM_UNIT_COLOR_SCHEME_PARENT_PAGE" val="2_3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"/>
  <p:tag name="KSO_WM_UNIT_COLOR_SCHEME_PARENT_PAGE" val="2_3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8"/>
  <p:tag name="KSO_WM_UNIT_COLOR_SCHEME_PARENT_PAGE" val="2_3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2"/>
  <p:tag name="KSO_WM_UNIT_COLOR_SCHEME_PARENT_PAGE" val="2_3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3"/>
  <p:tag name="KSO_WM_UNIT_COLOR_SCHEME_PARENT_PAGE" val="2_3"/>
</p:tagLst>
</file>

<file path=ppt/tags/tag417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3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2"/>
  <p:tag name="KSO_WM_UNIT_COLOR_SCHEME_PARENT_PAGE" val="2_4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3"/>
  <p:tag name="KSO_WM_UNIT_COLOR_SCHEME_PARENT_PAGE" val="2_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6"/>
  <p:tag name="KSO_WM_UNIT_COLOR_SCHEME_PARENT_PAGE" val="2_1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4"/>
  <p:tag name="KSO_WM_UNIT_COLOR_SCHEME_PARENT_PAGE" val="2_4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5"/>
  <p:tag name="KSO_WM_UNIT_COLOR_SCHEME_PARENT_PAGE" val="2_4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6"/>
  <p:tag name="KSO_WM_UNIT_COLOR_SCHEME_PARENT_PAGE" val="2_4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7"/>
  <p:tag name="KSO_WM_UNIT_COLOR_SCHEME_PARENT_PAGE" val="2_4"/>
</p:tagLst>
</file>

<file path=ppt/tags/tag424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4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2"/>
  <p:tag name="KSO_WM_UNIT_COLOR_SCHEME_PARENT_PAGE" val="2_5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3"/>
  <p:tag name="KSO_WM_UNIT_COLOR_SCHEME_PARENT_PAGE" val="2_5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4"/>
  <p:tag name="KSO_WM_UNIT_COLOR_SCHEME_PARENT_PAGE" val="2_5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5"/>
  <p:tag name="KSO_WM_UNIT_COLOR_SCHEME_PARENT_PAGE" val="2_5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6"/>
  <p:tag name="KSO_WM_UNIT_COLOR_SCHEME_PARENT_PAGE" val="2_5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7"/>
  <p:tag name="KSO_WM_UNIT_COLOR_SCHEME_PARENT_PAGE" val="2_1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7"/>
  <p:tag name="KSO_WM_UNIT_COLOR_SCHEME_PARENT_PAGE" val="2_5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8"/>
  <p:tag name="KSO_WM_UNIT_COLOR_SCHEME_PARENT_PAGE" val="2_5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9"/>
  <p:tag name="KSO_WM_UNIT_COLOR_SCHEME_PARENT_PAGE" val="2_5"/>
</p:tagLst>
</file>

<file path=ppt/tags/tag433.xml><?xml version="1.0" encoding="utf-8"?>
<p:tagLst xmlns:p="http://schemas.openxmlformats.org/presentationml/2006/main">
  <p:tag name="KSO_WM_SLIDE_COLORSCHEME_VERSION" val="3.2"/>
  <p:tag name="KSO_WM_UNIT_COLOR_SCHEME_SHAPE_ID" val="10"/>
  <p:tag name="KSO_WM_UNIT_COLOR_SCHEME_PARENT_PAGE" val="2_5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2"/>
  <p:tag name="KSO_WM_UNIT_COLOR_SCHEME_PARENT_PAGE" val="2_6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3"/>
  <p:tag name="KSO_WM_UNIT_COLOR_SCHEME_PARENT_PAGE" val="2_6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4"/>
  <p:tag name="KSO_WM_UNIT_COLOR_SCHEME_PARENT_PAGE" val="2_6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5"/>
  <p:tag name="KSO_WM_UNIT_COLOR_SCHEME_PARENT_PAGE" val="2_6"/>
</p:tagLst>
</file>

<file path=ppt/tags/tag438.xml><?xml version="1.0" encoding="utf-8"?>
<p:tagLst xmlns:p="http://schemas.openxmlformats.org/presentationml/2006/main">
  <p:tag name="KSO_WM_SLIDE_COLORSCHEME_VERSION" val="3.2"/>
  <p:tag name="KSO_WM_UNIT_COLOR_SCHEME_SHAPE_ID" val="6"/>
  <p:tag name="KSO_WM_UNIT_COLOR_SCHEME_PARENT_PAGE" val="2_6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2"/>
  <p:tag name="KSO_WM_UNIT_COLOR_SCHEME_PARENT_PAGE" val="2_7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8"/>
  <p:tag name="KSO_WM_UNIT_COLOR_SCHEME_PARENT_PAGE" val="2_1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3"/>
  <p:tag name="KSO_WM_UNIT_COLOR_SCHEME_PARENT_PAGE" val="2_7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4"/>
  <p:tag name="KSO_WM_UNIT_COLOR_SCHEME_PARENT_PAGE" val="2_7"/>
</p:tagLst>
</file>

<file path=ppt/tags/tag442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7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2"/>
  <p:tag name="KSO_WM_UNIT_COLOR_SCHEME_PARENT_PAGE" val="2_8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3"/>
  <p:tag name="KSO_WM_UNIT_COLOR_SCHEME_PARENT_PAGE" val="2_8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4"/>
  <p:tag name="KSO_WM_UNIT_COLOR_SCHEME_PARENT_PAGE" val="2_8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5"/>
  <p:tag name="KSO_WM_UNIT_COLOR_SCHEME_PARENT_PAGE" val="2_8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6"/>
  <p:tag name="KSO_WM_UNIT_COLOR_SCHEME_PARENT_PAGE" val="2_8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7"/>
  <p:tag name="KSO_WM_UNIT_COLOR_SCHEME_PARENT_PAGE" val="2_8"/>
</p:tagLst>
</file>

<file path=ppt/tags/tag449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8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59"/>
  <p:tag name="KSO_WM_UNIT_COLOR_SCHEME_PARENT_PAGE" val="2_1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2"/>
  <p:tag name="KSO_WM_UNIT_COLOR_SCHEME_PARENT_PAGE" val="2_9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3"/>
  <p:tag name="KSO_WM_UNIT_COLOR_SCHEME_PARENT_PAGE" val="2_9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4"/>
  <p:tag name="KSO_WM_UNIT_COLOR_SCHEME_PARENT_PAGE" val="2_9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5"/>
  <p:tag name="KSO_WM_UNIT_COLOR_SCHEME_PARENT_PAGE" val="2_9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6"/>
  <p:tag name="KSO_WM_UNIT_COLOR_SCHEME_PARENT_PAGE" val="2_9"/>
</p:tagLst>
</file>

<file path=ppt/tags/tag455.xml><?xml version="1.0" encoding="utf-8"?>
<p:tagLst xmlns:p="http://schemas.openxmlformats.org/presentationml/2006/main">
  <p:tag name="KSO_WM_SLIDE_COLORSCHEME_VERSION" val="3.2"/>
  <p:tag name="KSO_WM_UNIT_COLOR_SCHEME_SHAPE_ID" val="7"/>
  <p:tag name="KSO_WM_UNIT_COLOR_SCHEME_PARENT_PAGE" val="2_9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3"/>
  <p:tag name="KSO_WM_UNIT_COLOR_SCHEME_PARENT_PAGE" val="2_10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4"/>
  <p:tag name="KSO_WM_UNIT_COLOR_SCHEME_PARENT_PAGE" val="2_10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5"/>
  <p:tag name="KSO_WM_UNIT_COLOR_SCHEME_PARENT_PAGE" val="2_10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7"/>
  <p:tag name="KSO_WM_UNIT_COLOR_SCHEME_PARENT_PAGE" val="2_1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0"/>
  <p:tag name="KSO_WM_UNIT_COLOR_SCHEME_PARENT_PAGE" val="2_1"/>
</p:tagLst>
</file>

<file path=ppt/tags/tag460.xml><?xml version="1.0" encoding="utf-8"?>
<p:tagLst xmlns:p="http://schemas.openxmlformats.org/presentationml/2006/main">
  <p:tag name="KSO_WM_SLIDE_COLORSCHEME_VERSION" val="3.2"/>
  <p:tag name="KSO_WM_UNIT_COLOR_SCHEME_SHAPE_ID" val="2"/>
  <p:tag name="KSO_WM_UNIT_COLOR_SCHEME_PARENT_PAGE" val="2_10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1"/>
  <p:tag name="KSO_WM_UNIT_COLOR_SCHEME_PARENT_PAGE" val="2_11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2"/>
  <p:tag name="KSO_WM_UNIT_COLOR_SCHEME_PARENT_PAGE" val="2_1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3"/>
  <p:tag name="KSO_WM_UNIT_COLOR_SCHEME_PARENT_PAGE" val="2_11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4"/>
  <p:tag name="KSO_WM_UNIT_COLOR_SCHEME_PARENT_PAGE" val="2_1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5"/>
  <p:tag name="KSO_WM_UNIT_COLOR_SCHEME_PARENT_PAGE" val="2_1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6"/>
  <p:tag name="KSO_WM_UNIT_COLOR_SCHEME_PARENT_PAGE" val="2_1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7"/>
  <p:tag name="KSO_WM_UNIT_COLOR_SCHEME_PARENT_PAGE" val="2_1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8"/>
  <p:tag name="KSO_WM_UNIT_COLOR_SCHEME_PARENT_PAGE" val="2_1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9"/>
  <p:tag name="KSO_WM_UNIT_COLOR_SCHEME_PARENT_PAGE" val="2_1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1"/>
  <p:tag name="KSO_WM_UNIT_COLOR_SCHEME_PARENT_PAGE" val="2_1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0"/>
  <p:tag name="KSO_WM_UNIT_COLOR_SCHEME_PARENT_PAGE" val="2_1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1"/>
  <p:tag name="KSO_WM_UNIT_COLOR_SCHEME_PARENT_PAGE" val="2_1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2"/>
  <p:tag name="KSO_WM_UNIT_COLOR_SCHEME_PARENT_PAGE" val="2_1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3"/>
  <p:tag name="KSO_WM_UNIT_COLOR_SCHEME_PARENT_PAGE" val="2_11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4"/>
  <p:tag name="KSO_WM_UNIT_COLOR_SCHEME_PARENT_PAGE" val="2_1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5"/>
  <p:tag name="KSO_WM_UNIT_COLOR_SCHEME_PARENT_PAGE" val="2_11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6"/>
  <p:tag name="KSO_WM_UNIT_COLOR_SCHEME_PARENT_PAGE" val="2_1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"/>
  <p:tag name="KSO_WM_UNIT_COLOR_SCHEME_PARENT_PAGE" val="2_11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"/>
  <p:tag name="KSO_WM_UNIT_COLOR_SCHEME_PARENT_PAGE" val="2_11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"/>
  <p:tag name="KSO_WM_UNIT_COLOR_SCHEME_PARENT_PAGE" val="2_1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2"/>
  <p:tag name="KSO_WM_UNIT_COLOR_SCHEME_PARENT_PAGE" val="2_1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"/>
  <p:tag name="KSO_WM_UNIT_COLOR_SCHEME_PARENT_PAGE" val="2_11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"/>
  <p:tag name="KSO_WM_UNIT_COLOR_SCHEME_PARENT_PAGE" val="2_11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"/>
  <p:tag name="KSO_WM_UNIT_COLOR_SCHEME_PARENT_PAGE" val="2_11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"/>
  <p:tag name="KSO_WM_UNIT_COLOR_SCHEME_PARENT_PAGE" val="2_11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"/>
  <p:tag name="KSO_WM_UNIT_COLOR_SCHEME_PARENT_PAGE" val="2_11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"/>
  <p:tag name="KSO_WM_UNIT_COLOR_SCHEME_PARENT_PAGE" val="2_11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"/>
  <p:tag name="KSO_WM_UNIT_COLOR_SCHEME_PARENT_PAGE" val="2_11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"/>
  <p:tag name="KSO_WM_UNIT_COLOR_SCHEME_PARENT_PAGE" val="2_11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"/>
  <p:tag name="KSO_WM_UNIT_COLOR_SCHEME_PARENT_PAGE" val="2_11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"/>
  <p:tag name="KSO_WM_UNIT_COLOR_SCHEME_PARENT_PAGE" val="2_1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3"/>
  <p:tag name="KSO_WM_UNIT_COLOR_SCHEME_PARENT_PAGE" val="2_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"/>
  <p:tag name="KSO_WM_UNIT_COLOR_SCHEME_PARENT_PAGE" val="2_11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"/>
  <p:tag name="KSO_WM_UNIT_COLOR_SCHEME_PARENT_PAGE" val="2_11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"/>
  <p:tag name="KSO_WM_UNIT_COLOR_SCHEME_PARENT_PAGE" val="2_11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"/>
  <p:tag name="KSO_WM_UNIT_COLOR_SCHEME_PARENT_PAGE" val="2_11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4"/>
  <p:tag name="KSO_WM_UNIT_COLOR_SCHEME_PARENT_PAGE" val="2_11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5"/>
  <p:tag name="KSO_WM_UNIT_COLOR_SCHEME_PARENT_PAGE" val="2_11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6"/>
  <p:tag name="KSO_WM_UNIT_COLOR_SCHEME_PARENT_PAGE" val="2_11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7"/>
  <p:tag name="KSO_WM_UNIT_COLOR_SCHEME_PARENT_PAGE" val="2_11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8"/>
  <p:tag name="KSO_WM_UNIT_COLOR_SCHEME_PARENT_PAGE" val="2_11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9"/>
  <p:tag name="KSO_WM_UNIT_COLOR_SCHEME_PARENT_PAGE" val="2_1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19"/>
  <p:tag name="KSO_WM_UNIT_COLOR_SCHEME_PARENT_PAGE" val="2_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4"/>
  <p:tag name="KSO_WM_UNIT_COLOR_SCHEME_PARENT_PAGE" val="2_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0"/>
  <p:tag name="KSO_WM_UNIT_COLOR_SCHEME_PARENT_PAGE" val="2_11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1"/>
  <p:tag name="KSO_WM_UNIT_COLOR_SCHEME_PARENT_PAGE" val="2_11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2"/>
  <p:tag name="KSO_WM_UNIT_COLOR_SCHEME_PARENT_PAGE" val="2_11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3"/>
  <p:tag name="KSO_WM_UNIT_COLOR_SCHEME_PARENT_PAGE" val="2_11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4"/>
  <p:tag name="KSO_WM_UNIT_COLOR_SCHEME_PARENT_PAGE" val="2_11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5"/>
  <p:tag name="KSO_WM_UNIT_COLOR_SCHEME_PARENT_PAGE" val="2_11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6"/>
  <p:tag name="KSO_WM_UNIT_COLOR_SCHEME_PARENT_PAGE" val="2_11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7"/>
  <p:tag name="KSO_WM_UNIT_COLOR_SCHEME_PARENT_PAGE" val="2_11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8"/>
  <p:tag name="KSO_WM_UNIT_COLOR_SCHEME_PARENT_PAGE" val="2_11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99"/>
  <p:tag name="KSO_WM_UNIT_COLOR_SCHEME_PARENT_PAGE" val="2_1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5"/>
  <p:tag name="KSO_WM_UNIT_COLOR_SCHEME_PARENT_PAGE" val="2_1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0"/>
  <p:tag name="KSO_WM_UNIT_COLOR_SCHEME_PARENT_PAGE" val="2_11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1"/>
  <p:tag name="KSO_WM_UNIT_COLOR_SCHEME_PARENT_PAGE" val="2_11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2"/>
  <p:tag name="KSO_WM_UNIT_COLOR_SCHEME_PARENT_PAGE" val="2_11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3"/>
  <p:tag name="KSO_WM_UNIT_COLOR_SCHEME_PARENT_PAGE" val="2_11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4"/>
  <p:tag name="KSO_WM_UNIT_COLOR_SCHEME_PARENT_PAGE" val="2_11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5"/>
  <p:tag name="KSO_WM_UNIT_COLOR_SCHEME_PARENT_PAGE" val="2_11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6"/>
  <p:tag name="KSO_WM_UNIT_COLOR_SCHEME_PARENT_PAGE" val="2_11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7"/>
  <p:tag name="KSO_WM_UNIT_COLOR_SCHEME_PARENT_PAGE" val="2_11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8"/>
  <p:tag name="KSO_WM_UNIT_COLOR_SCHEME_PARENT_PAGE" val="2_11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9"/>
  <p:tag name="KSO_WM_UNIT_COLOR_SCHEME_PARENT_PAGE" val="2_1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6"/>
  <p:tag name="KSO_WM_UNIT_COLOR_SCHEME_PARENT_PAGE" val="2_1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0"/>
  <p:tag name="KSO_WM_UNIT_COLOR_SCHEME_PARENT_PAGE" val="2_11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1"/>
  <p:tag name="KSO_WM_UNIT_COLOR_SCHEME_PARENT_PAGE" val="2_11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2"/>
  <p:tag name="KSO_WM_UNIT_COLOR_SCHEME_PARENT_PAGE" val="2_11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3"/>
  <p:tag name="KSO_WM_UNIT_COLOR_SCHEME_PARENT_PAGE" val="2_11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4"/>
  <p:tag name="KSO_WM_UNIT_COLOR_SCHEME_PARENT_PAGE" val="2_11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5"/>
  <p:tag name="KSO_WM_UNIT_COLOR_SCHEME_PARENT_PAGE" val="2_11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6"/>
  <p:tag name="KSO_WM_UNIT_COLOR_SCHEME_PARENT_PAGE" val="2_11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7"/>
  <p:tag name="KSO_WM_UNIT_COLOR_SCHEME_PARENT_PAGE" val="2_11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8"/>
  <p:tag name="KSO_WM_UNIT_COLOR_SCHEME_PARENT_PAGE" val="2_11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19"/>
  <p:tag name="KSO_WM_UNIT_COLOR_SCHEME_PARENT_PAGE" val="2_1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7"/>
  <p:tag name="KSO_WM_UNIT_COLOR_SCHEME_PARENT_PAGE" val="2_1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0"/>
  <p:tag name="KSO_WM_UNIT_COLOR_SCHEME_PARENT_PAGE" val="2_11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1"/>
  <p:tag name="KSO_WM_UNIT_COLOR_SCHEME_PARENT_PAGE" val="2_11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2"/>
  <p:tag name="KSO_WM_UNIT_COLOR_SCHEME_PARENT_PAGE" val="2_11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3"/>
  <p:tag name="KSO_WM_UNIT_COLOR_SCHEME_PARENT_PAGE" val="2_1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4"/>
  <p:tag name="KSO_WM_UNIT_COLOR_SCHEME_PARENT_PAGE" val="2_11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5"/>
  <p:tag name="KSO_WM_UNIT_COLOR_SCHEME_PARENT_PAGE" val="2_11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6"/>
  <p:tag name="KSO_WM_UNIT_COLOR_SCHEME_PARENT_PAGE" val="2_11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7"/>
  <p:tag name="KSO_WM_UNIT_COLOR_SCHEME_PARENT_PAGE" val="2_11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8"/>
  <p:tag name="KSO_WM_UNIT_COLOR_SCHEME_PARENT_PAGE" val="2_11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29"/>
  <p:tag name="KSO_WM_UNIT_COLOR_SCHEME_PARENT_PAGE" val="2_1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8"/>
  <p:tag name="KSO_WM_UNIT_COLOR_SCHEME_PARENT_PAGE" val="2_1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0"/>
  <p:tag name="KSO_WM_UNIT_COLOR_SCHEME_PARENT_PAGE" val="2_11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1"/>
  <p:tag name="KSO_WM_UNIT_COLOR_SCHEME_PARENT_PAGE" val="2_11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2"/>
  <p:tag name="KSO_WM_UNIT_COLOR_SCHEME_PARENT_PAGE" val="2_1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3"/>
  <p:tag name="KSO_WM_UNIT_COLOR_SCHEME_PARENT_PAGE" val="2_11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4"/>
  <p:tag name="KSO_WM_UNIT_COLOR_SCHEME_PARENT_PAGE" val="2_11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5"/>
  <p:tag name="KSO_WM_UNIT_COLOR_SCHEME_PARENT_PAGE" val="2_11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6"/>
  <p:tag name="KSO_WM_UNIT_COLOR_SCHEME_PARENT_PAGE" val="2_1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7"/>
  <p:tag name="KSO_WM_UNIT_COLOR_SCHEME_PARENT_PAGE" val="2_11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8"/>
  <p:tag name="KSO_WM_UNIT_COLOR_SCHEME_PARENT_PAGE" val="2_11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9"/>
  <p:tag name="KSO_WM_UNIT_COLOR_SCHEME_PARENT_PAGE" val="2_1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69"/>
  <p:tag name="KSO_WM_UNIT_COLOR_SCHEME_PARENT_PAGE" val="2_1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0"/>
  <p:tag name="KSO_WM_UNIT_COLOR_SCHEME_PARENT_PAGE" val="2_11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1"/>
  <p:tag name="KSO_WM_UNIT_COLOR_SCHEME_PARENT_PAGE" val="2_1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2"/>
  <p:tag name="KSO_WM_UNIT_COLOR_SCHEME_PARENT_PAGE" val="2_1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3"/>
  <p:tag name="KSO_WM_UNIT_COLOR_SCHEME_PARENT_PAGE" val="2_1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4"/>
  <p:tag name="KSO_WM_UNIT_COLOR_SCHEME_PARENT_PAGE" val="2_1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5"/>
  <p:tag name="KSO_WM_UNIT_COLOR_SCHEME_PARENT_PAGE" val="2_11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6"/>
  <p:tag name="KSO_WM_UNIT_COLOR_SCHEME_PARENT_PAGE" val="2_1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7"/>
  <p:tag name="KSO_WM_UNIT_COLOR_SCHEME_PARENT_PAGE" val="2_11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8"/>
  <p:tag name="KSO_WM_UNIT_COLOR_SCHEME_PARENT_PAGE" val="2_1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49"/>
  <p:tag name="KSO_WM_UNIT_COLOR_SCHEME_PARENT_PAGE" val="2_1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0"/>
  <p:tag name="KSO_WM_UNIT_COLOR_SCHEME_PARENT_PAGE" val="2_1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0"/>
  <p:tag name="KSO_WM_UNIT_COLOR_SCHEME_PARENT_PAGE" val="2_1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1"/>
  <p:tag name="KSO_WM_UNIT_COLOR_SCHEME_PARENT_PAGE" val="2_11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2"/>
  <p:tag name="KSO_WM_UNIT_COLOR_SCHEME_PARENT_PAGE" val="2_11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3"/>
  <p:tag name="KSO_WM_UNIT_COLOR_SCHEME_PARENT_PAGE" val="2_11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4"/>
  <p:tag name="KSO_WM_UNIT_COLOR_SCHEME_PARENT_PAGE" val="2_1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5"/>
  <p:tag name="KSO_WM_UNIT_COLOR_SCHEME_PARENT_PAGE" val="2_11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6"/>
  <p:tag name="KSO_WM_UNIT_COLOR_SCHEME_PARENT_PAGE" val="2_11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7"/>
  <p:tag name="KSO_WM_UNIT_COLOR_SCHEME_PARENT_PAGE" val="2_11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8"/>
  <p:tag name="KSO_WM_UNIT_COLOR_SCHEME_PARENT_PAGE" val="2_11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59"/>
  <p:tag name="KSO_WM_UNIT_COLOR_SCHEME_PARENT_PAGE" val="2_1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1"/>
  <p:tag name="KSO_WM_UNIT_COLOR_SCHEME_PARENT_PAGE" val="2_1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0"/>
  <p:tag name="KSO_WM_UNIT_COLOR_SCHEME_PARENT_PAGE" val="2_11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1"/>
  <p:tag name="KSO_WM_UNIT_COLOR_SCHEME_PARENT_PAGE" val="2_11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2"/>
  <p:tag name="KSO_WM_UNIT_COLOR_SCHEME_PARENT_PAGE" val="2_11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3"/>
  <p:tag name="KSO_WM_UNIT_COLOR_SCHEME_PARENT_PAGE" val="2_11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4"/>
  <p:tag name="KSO_WM_UNIT_COLOR_SCHEME_PARENT_PAGE" val="2_11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5"/>
  <p:tag name="KSO_WM_UNIT_COLOR_SCHEME_PARENT_PAGE" val="2_11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6"/>
  <p:tag name="KSO_WM_UNIT_COLOR_SCHEME_PARENT_PAGE" val="2_11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7"/>
  <p:tag name="KSO_WM_UNIT_COLOR_SCHEME_PARENT_PAGE" val="2_11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8"/>
  <p:tag name="KSO_WM_UNIT_COLOR_SCHEME_PARENT_PAGE" val="2_11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69"/>
  <p:tag name="KSO_WM_UNIT_COLOR_SCHEME_PARENT_PAGE" val="2_1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2"/>
  <p:tag name="KSO_WM_UNIT_COLOR_SCHEME_PARENT_PAGE" val="2_1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0"/>
  <p:tag name="KSO_WM_UNIT_COLOR_SCHEME_PARENT_PAGE" val="2_11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1"/>
  <p:tag name="KSO_WM_UNIT_COLOR_SCHEME_PARENT_PAGE" val="2_11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2"/>
  <p:tag name="KSO_WM_UNIT_COLOR_SCHEME_PARENT_PAGE" val="2_11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3"/>
  <p:tag name="KSO_WM_UNIT_COLOR_SCHEME_PARENT_PAGE" val="2_11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4"/>
  <p:tag name="KSO_WM_UNIT_COLOR_SCHEME_PARENT_PAGE" val="2_11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5"/>
  <p:tag name="KSO_WM_UNIT_COLOR_SCHEME_PARENT_PAGE" val="2_11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6"/>
  <p:tag name="KSO_WM_UNIT_COLOR_SCHEME_PARENT_PAGE" val="2_11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7"/>
  <p:tag name="KSO_WM_UNIT_COLOR_SCHEME_PARENT_PAGE" val="2_11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8"/>
  <p:tag name="KSO_WM_UNIT_COLOR_SCHEME_PARENT_PAGE" val="2_11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9"/>
  <p:tag name="KSO_WM_UNIT_COLOR_SCHEME_PARENT_PAGE" val="2_1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3"/>
  <p:tag name="KSO_WM_UNIT_COLOR_SCHEME_PARENT_PAGE" val="2_1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80"/>
  <p:tag name="KSO_WM_UNIT_COLOR_SCHEME_PARENT_PAGE" val="2_11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"/>
  <p:tag name="KSO_WM_UNIT_COLOR_SCHEME_PARENT_PAGE" val="2_11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4"/>
  <p:tag name="KSO_WM_UNIT_COLOR_SCHEME_PARENT_PAGE" val="2_11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"/>
  <p:tag name="KSO_WM_UNIT_COLOR_SCHEME_PARENT_PAGE" val="2_11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"/>
  <p:tag name="KSO_WM_UNIT_COLOR_SCHEME_PARENT_PAGE" val="2_11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"/>
  <p:tag name="KSO_WM_UNIT_COLOR_SCHEME_PARENT_PAGE" val="2_11"/>
</p:tagLst>
</file>

<file path=ppt/tags/tag596.xml><?xml version="1.0" encoding="utf-8"?>
<p:tagLst xmlns:p="http://schemas.openxmlformats.org/presentationml/2006/main">
  <p:tag name="KSO_WM_SLIDE_COLORSCHEME_VERSION" val="3.2"/>
  <p:tag name="KSO_WM_UNIT_COLOR_SCHEME_SHAPE_ID" val="7"/>
  <p:tag name="KSO_WM_UNIT_COLOR_SCHEME_PARENT_PAGE" val="2_11"/>
</p:tagLst>
</file>

<file path=ppt/tags/tag597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7143"/>
  <p:tag name="KSO_WM_UNIT_COLOR_SCHEME_SHAPE_ID" val="2"/>
  <p:tag name="KSO_WM_UNIT_COLOR_SCHEME_PARENT_PAGE" val="1_1"/>
</p:tagLst>
</file>

<file path=ppt/tags/tag59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87143"/>
  <p:tag name="KSO_WM_UNIT_COLOR_SCHEME_SHAPE_ID" val="3"/>
  <p:tag name="KSO_WM_UNIT_COLOR_SCHEME_PARENT_PAGE" val="1_1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4"/>
  <p:tag name="KSO_WM_UNIT_COLOR_SCHEME_PARENT_PAGE" val="1_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0"/>
  <p:tag name="KSO_WM_UNIT_COLOR_SCHEME_PARENT_PAGE" val="2_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4"/>
  <p:tag name="KSO_WM_UNIT_COLOR_SCHEME_PARENT_PAGE" val="2_1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5"/>
  <p:tag name="KSO_WM_UNIT_COLOR_SCHEME_PARENT_PAGE" val="1_1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6"/>
  <p:tag name="KSO_WM_UNIT_COLOR_SCHEME_PARENT_PAGE" val="1_1"/>
</p:tagLst>
</file>

<file path=ppt/tags/tag602.xml><?xml version="1.0" encoding="utf-8"?>
<p:tagLst xmlns:p="http://schemas.openxmlformats.org/presentationml/2006/main">
  <p:tag name="KSO_WM_BEAUTIFY_FLAG" val="#wm#"/>
  <p:tag name="KSO_WM_TAG_VERSION" val="1.0"/>
  <p:tag name="KSO_WM_TEMPLATE_INDEX" val="20187143"/>
  <p:tag name="KSO_WM_TEMPLATE_CATEGORY" val="custom"/>
  <p:tag name="KSO_WM_TEMPLATE_THUMBS_INDEX" val="1、2、3、4、15"/>
  <p:tag name="KSO_WM_TEMPLATE_TOPIC_ID" val="2869567"/>
  <p:tag name="KSO_WM_TEMPLATE_OUTLINE_ID" val="5"/>
  <p:tag name="KSO_WM_TEMPLATE_SCENE_ID" val="1"/>
  <p:tag name="KSO_WM_TEMPLATE_JOB_ID" val="5"/>
  <p:tag name="KSO_WM_TEMPLATE_TOPIC_DEFAULT" val="0"/>
  <p:tag name="KSO_WM_TEMPLATE_SUBCATEGORY" val="0"/>
  <p:tag name="KSO_WM_SLIDE_COLORSCHEME_VERSION" val="3.2"/>
  <p:tag name="KSO_WM_UNIT_COLOR_SCHEME_SHAPE_ID" val="7"/>
  <p:tag name="KSO_WM_UNIT_COLOR_SCHEME_PARENT_PAGE" val="1_1"/>
</p:tagLst>
</file>

<file path=ppt/tags/tag603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04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05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06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07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08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09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5"/>
  <p:tag name="KSO_WM_UNIT_COLOR_SCHEME_PARENT_PAGE" val="2_1"/>
</p:tagLst>
</file>

<file path=ppt/tags/tag610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11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12.xml><?xml version="1.0" encoding="utf-8"?>
<p:tagLst xmlns:p="http://schemas.openxmlformats.org/presentationml/2006/main">
  <p:tag name="ISLIDE.DIAGRAM" val="241251"/>
</p:tagLst>
</file>

<file path=ppt/tags/tag613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14.xml><?xml version="1.0" encoding="utf-8"?>
<p:tagLst xmlns:p="http://schemas.openxmlformats.org/presentationml/2006/main">
  <p:tag name="ISLIDE.DIAGRAM" val="241251"/>
</p:tagLst>
</file>

<file path=ppt/tags/tag615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16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17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18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19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6"/>
  <p:tag name="KSO_WM_UNIT_COLOR_SCHEME_PARENT_PAGE" val="2_1"/>
</p:tagLst>
</file>

<file path=ppt/tags/tag620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21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22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23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24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25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26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27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28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29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7"/>
  <p:tag name="KSO_WM_UNIT_COLOR_SCHEME_PARENT_PAGE" val="2_1"/>
</p:tagLst>
</file>

<file path=ppt/tags/tag630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31.xml><?xml version="1.0" encoding="utf-8"?>
<p:tagLst xmlns:p="http://schemas.openxmlformats.org/presentationml/2006/main">
  <p:tag name="KSO_WM_TEMPLATE_CATEGORY" val="custom"/>
  <p:tag name="KSO_WM_TEMPLATE_INDEX" val="20187143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8"/>
  <p:tag name="KSO_WM_UNIT_COLOR_SCHEME_PARENT_PAGE" val="2_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79"/>
  <p:tag name="KSO_WM_UNIT_COLOR_SCHEME_PARENT_PAGE" val="2_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0"/>
  <p:tag name="KSO_WM_UNIT_COLOR_SCHEME_PARENT_PAGE" val="2_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1"/>
  <p:tag name="KSO_WM_UNIT_COLOR_SCHEME_PARENT_PAGE" val="2_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2"/>
  <p:tag name="KSO_WM_UNIT_COLOR_SCHEME_PARENT_PAGE" val="2_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3"/>
  <p:tag name="KSO_WM_UNIT_COLOR_SCHEME_PARENT_PAGE" val="2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1"/>
  <p:tag name="KSO_WM_UNIT_COLOR_SCHEME_PARENT_PAGE" val="2_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4"/>
  <p:tag name="KSO_WM_UNIT_COLOR_SCHEME_PARENT_PAGE" val="2_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5"/>
  <p:tag name="KSO_WM_UNIT_COLOR_SCHEME_PARENT_PAGE" val="2_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6"/>
  <p:tag name="KSO_WM_UNIT_COLOR_SCHEME_PARENT_PAGE" val="2_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7"/>
  <p:tag name="KSO_WM_UNIT_COLOR_SCHEME_PARENT_PAGE" val="2_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8"/>
  <p:tag name="KSO_WM_UNIT_COLOR_SCHEME_PARENT_PAGE" val="2_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89"/>
  <p:tag name="KSO_WM_UNIT_COLOR_SCHEME_PARENT_PAGE" val="2_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0"/>
  <p:tag name="KSO_WM_UNIT_COLOR_SCHEME_PARENT_PAGE" val="2_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1"/>
  <p:tag name="KSO_WM_UNIT_COLOR_SCHEME_PARENT_PAGE" val="2_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2"/>
  <p:tag name="KSO_WM_UNIT_COLOR_SCHEME_PARENT_PAGE" val="2_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3"/>
  <p:tag name="KSO_WM_UNIT_COLOR_SCHEME_PARENT_PAGE" val="2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2"/>
  <p:tag name="KSO_WM_UNIT_COLOR_SCHEME_PARENT_PAGE" val="2_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4"/>
  <p:tag name="KSO_WM_UNIT_COLOR_SCHEME_PARENT_PAGE" val="2_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5"/>
  <p:tag name="KSO_WM_UNIT_COLOR_SCHEME_PARENT_PAGE" val="2_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6"/>
  <p:tag name="KSO_WM_UNIT_COLOR_SCHEME_PARENT_PAGE" val="2_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7"/>
  <p:tag name="KSO_WM_UNIT_COLOR_SCHEME_PARENT_PAGE" val="2_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8"/>
  <p:tag name="KSO_WM_UNIT_COLOR_SCHEME_PARENT_PAGE" val="2_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99"/>
  <p:tag name="KSO_WM_UNIT_COLOR_SCHEME_PARENT_PAGE" val="2_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0"/>
  <p:tag name="KSO_WM_UNIT_COLOR_SCHEME_PARENT_PAGE" val="2_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1"/>
  <p:tag name="KSO_WM_UNIT_COLOR_SCHEME_PARENT_PAGE" val="2_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2"/>
  <p:tag name="KSO_WM_UNIT_COLOR_SCHEME_PARENT_PAGE" val="2_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3"/>
  <p:tag name="KSO_WM_UNIT_COLOR_SCHEME_PARENT_PAGE" val="2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23"/>
  <p:tag name="KSO_WM_UNIT_COLOR_SCHEME_PARENT_PAGE" val="2_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4"/>
  <p:tag name="KSO_WM_UNIT_COLOR_SCHEME_PARENT_PAGE" val="2_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5"/>
  <p:tag name="KSO_WM_UNIT_COLOR_SCHEME_PARENT_PAGE" val="2_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6"/>
  <p:tag name="KSO_WM_UNIT_COLOR_SCHEME_PARENT_PAGE" val="2_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7"/>
  <p:tag name="KSO_WM_UNIT_COLOR_SCHEME_PARENT_PAGE" val="2_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8"/>
  <p:tag name="KSO_WM_UNIT_COLOR_SCHEME_PARENT_PAGE" val="2_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09"/>
  <p:tag name="KSO_WM_UNIT_COLOR_SCHEME_PARENT_PAGE" val="2_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0"/>
  <p:tag name="KSO_WM_UNIT_COLOR_SCHEME_PARENT_PAGE" val="2_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1"/>
  <p:tag name="KSO_WM_UNIT_COLOR_SCHEME_PARENT_PAGE" val="2_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2"/>
  <p:tag name="KSO_WM_UNIT_COLOR_SCHEME_PARENT_PAGE" val="2_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913"/>
  <p:tag name="KSO_WM_UNIT_COLOR_SCHEME_PARENT_PAGE" val="2_1"/>
</p:tagLst>
</file>

<file path=ppt/theme/theme1.xml><?xml version="1.0" encoding="utf-8"?>
<a:theme xmlns:a="http://schemas.openxmlformats.org/drawingml/2006/main" name="Office 主题​​">
  <a:themeElements>
    <a:clrScheme name="20187143">
      <a:dk1>
        <a:srgbClr val="000000"/>
      </a:dk1>
      <a:lt1>
        <a:srgbClr val="FFFFFF"/>
      </a:lt1>
      <a:dk2>
        <a:srgbClr val="4D8EDD"/>
      </a:dk2>
      <a:lt2>
        <a:srgbClr val="F0F0F0"/>
      </a:lt2>
      <a:accent1>
        <a:srgbClr val="4B8CDC"/>
      </a:accent1>
      <a:accent2>
        <a:srgbClr val="4680DB"/>
      </a:accent2>
      <a:accent3>
        <a:srgbClr val="87C8F4"/>
      </a:accent3>
      <a:accent4>
        <a:srgbClr val="FFDD41"/>
      </a:accent4>
      <a:accent5>
        <a:srgbClr val="33B679"/>
      </a:accent5>
      <a:accent6>
        <a:srgbClr val="E47368"/>
      </a:accent6>
      <a:hlink>
        <a:srgbClr val="4276AA"/>
      </a:hlink>
      <a:folHlink>
        <a:srgbClr val="BFBFB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2319</Words>
  <Application>WPS 文字</Application>
  <PresentationFormat>宽屏</PresentationFormat>
  <Paragraphs>271</Paragraphs>
  <Slides>27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方正书宋_GBK</vt:lpstr>
      <vt:lpstr>Wingdings</vt:lpstr>
      <vt:lpstr>微软雅黑</vt:lpstr>
      <vt:lpstr>汉仪旗黑KW</vt:lpstr>
      <vt:lpstr>Calibri</vt:lpstr>
      <vt:lpstr>Helvetica Neue</vt:lpstr>
      <vt:lpstr>宋体</vt:lpstr>
      <vt:lpstr>汉仪书宋二KW</vt:lpstr>
      <vt:lpstr>Times New Roman</vt:lpstr>
      <vt:lpstr>华文中宋</vt:lpstr>
      <vt:lpstr>华文宋体</vt:lpstr>
      <vt:lpstr>黑体</vt:lpstr>
      <vt:lpstr>汉仪中黑KW</vt:lpstr>
      <vt:lpstr>宋体</vt:lpstr>
      <vt:lpstr>Arial Unicode MS</vt:lpstr>
      <vt:lpstr>宋体-简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演示文稿01</dc:title>
  <dc:creator>Administrator</dc:creator>
  <cp:lastModifiedBy>lfy</cp:lastModifiedBy>
  <cp:revision>360</cp:revision>
  <dcterms:created xsi:type="dcterms:W3CDTF">2020-06-08T08:16:52Z</dcterms:created>
  <dcterms:modified xsi:type="dcterms:W3CDTF">2020-06-08T08:16:52Z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2052-1.9.1.2994</vt:lpwstr>
  </property>
</Properties>
</file>